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15_5B50D3E6.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19"/>
  </p:notesMasterIdLst>
  <p:handoutMasterIdLst>
    <p:handoutMasterId r:id="rId20"/>
  </p:handoutMasterIdLst>
  <p:sldIdLst>
    <p:sldId id="260" r:id="rId2"/>
    <p:sldId id="269" r:id="rId3"/>
    <p:sldId id="280" r:id="rId4"/>
    <p:sldId id="282" r:id="rId5"/>
    <p:sldId id="272" r:id="rId6"/>
    <p:sldId id="283" r:id="rId7"/>
    <p:sldId id="277" r:id="rId8"/>
    <p:sldId id="271" r:id="rId9"/>
    <p:sldId id="273" r:id="rId10"/>
    <p:sldId id="284" r:id="rId11"/>
    <p:sldId id="281" r:id="rId12"/>
    <p:sldId id="274" r:id="rId13"/>
    <p:sldId id="275" r:id="rId14"/>
    <p:sldId id="276" r:id="rId15"/>
    <p:sldId id="285" r:id="rId16"/>
    <p:sldId id="268" r:id="rId17"/>
    <p:sldId id="279" r:id="rId18"/>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A0FD19-E494-CD5D-04A5-D6583761DDF0}" name="O'Loughlin, Connor C" initials="OCC" userId="S::connor.oloughlin@pnnl.gov::9f8385d1-79f9-4371-8f80-dd274b837333" providerId="AD"/>
  <p188:author id="{055D9F32-CB74-DCF1-FF1B-C3F2C56E618E}" name="Myers-Pigg, Allison N" initials="MN" userId="S::allison.myers-pigg@pnnl.gov::9edc4ce8-2589-476c-8ad3-0c1710c4899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91C1F"/>
    <a:srgbClr val="7F6000"/>
    <a:srgbClr val="A63F1E"/>
    <a:srgbClr val="616265"/>
    <a:srgbClr val="818284"/>
    <a:srgbClr val="79797C"/>
    <a:srgbClr val="000000"/>
    <a:srgbClr val="719500"/>
    <a:srgbClr val="007836"/>
    <a:srgbClr val="BE0F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7EE74E-CC6A-4E96-A286-BFF0105E6968}" v="2389" dt="2024-04-23T15:35:59.222"/>
    <p1510:client id="{93F3C593-175E-4E44-8CFA-C37114A04630}" v="1" dt="2024-04-22T23:40:03.8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320" y="9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yers-Pigg, Allison N" userId="S::allison.myers-pigg@pnnl.gov::9edc4ce8-2589-476c-8ad3-0c1710c48997" providerId="AD" clId="Web-{E3D70C97-B46E-4D87-6B1F-F94DF2FDFABA}"/>
    <pc:docChg chg="modSld">
      <pc:chgData name="Myers-Pigg, Allison N" userId="S::allison.myers-pigg@pnnl.gov::9edc4ce8-2589-476c-8ad3-0c1710c48997" providerId="AD" clId="Web-{E3D70C97-B46E-4D87-6B1F-F94DF2FDFABA}" dt="2024-04-11T23:14:34.169" v="19" actId="1076"/>
      <pc:docMkLst>
        <pc:docMk/>
      </pc:docMkLst>
      <pc:sldChg chg="addSp modSp">
        <pc:chgData name="Myers-Pigg, Allison N" userId="S::allison.myers-pigg@pnnl.gov::9edc4ce8-2589-476c-8ad3-0c1710c48997" providerId="AD" clId="Web-{E3D70C97-B46E-4D87-6B1F-F94DF2FDFABA}" dt="2024-04-11T23:14:34.169" v="19" actId="1076"/>
        <pc:sldMkLst>
          <pc:docMk/>
          <pc:sldMk cId="522813553" sldId="275"/>
        </pc:sldMkLst>
        <pc:spChg chg="add mod">
          <ac:chgData name="Myers-Pigg, Allison N" userId="S::allison.myers-pigg@pnnl.gov::9edc4ce8-2589-476c-8ad3-0c1710c48997" providerId="AD" clId="Web-{E3D70C97-B46E-4D87-6B1F-F94DF2FDFABA}" dt="2024-04-11T23:14:31.903" v="18" actId="1076"/>
          <ac:spMkLst>
            <pc:docMk/>
            <pc:sldMk cId="522813553" sldId="275"/>
            <ac:spMk id="5" creationId="{53700A10-EEFC-83E2-93C4-3ECB21C02888}"/>
          </ac:spMkLst>
        </pc:spChg>
        <pc:spChg chg="mod">
          <ac:chgData name="Myers-Pigg, Allison N" userId="S::allison.myers-pigg@pnnl.gov::9edc4ce8-2589-476c-8ad3-0c1710c48997" providerId="AD" clId="Web-{E3D70C97-B46E-4D87-6B1F-F94DF2FDFABA}" dt="2024-04-11T23:14:34.169" v="19" actId="1076"/>
          <ac:spMkLst>
            <pc:docMk/>
            <pc:sldMk cId="522813553" sldId="275"/>
            <ac:spMk id="9" creationId="{DEC246B0-19A8-CCC7-B21A-941CF80402F4}"/>
          </ac:spMkLst>
        </pc:spChg>
      </pc:sldChg>
    </pc:docChg>
  </pc:docChgLst>
  <pc:docChgLst>
    <pc:chgData name="Myers-Pigg, Allison N" userId="S::allison.myers-pigg@pnnl.gov::9edc4ce8-2589-476c-8ad3-0c1710c48997" providerId="AD" clId="Web-{5E9783D4-60EC-079C-517E-C7432535CB34}"/>
    <pc:docChg chg="addSld delSld modSld">
      <pc:chgData name="Myers-Pigg, Allison N" userId="S::allison.myers-pigg@pnnl.gov::9edc4ce8-2589-476c-8ad3-0c1710c48997" providerId="AD" clId="Web-{5E9783D4-60EC-079C-517E-C7432535CB34}" dt="2024-04-11T18:06:07.646" v="869" actId="20577"/>
      <pc:docMkLst>
        <pc:docMk/>
      </pc:docMkLst>
      <pc:sldChg chg="del addCm">
        <pc:chgData name="Myers-Pigg, Allison N" userId="S::allison.myers-pigg@pnnl.gov::9edc4ce8-2589-476c-8ad3-0c1710c48997" providerId="AD" clId="Web-{5E9783D4-60EC-079C-517E-C7432535CB34}" dt="2024-04-11T17:37:55.130" v="460"/>
        <pc:sldMkLst>
          <pc:docMk/>
          <pc:sldMk cId="4124704803" sldId="270"/>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5E9783D4-60EC-079C-517E-C7432535CB34}" dt="2024-04-11T17:33:23.922" v="363"/>
              <pc2:cmMkLst xmlns:pc2="http://schemas.microsoft.com/office/powerpoint/2019/9/main/command">
                <pc:docMk/>
                <pc:sldMk cId="4124704803" sldId="270"/>
                <pc2:cmMk id="{9D7D4670-C08C-4906-8205-7D2E1D01C316}"/>
              </pc2:cmMkLst>
            </pc226:cmChg>
          </p:ext>
        </pc:extLst>
      </pc:sldChg>
      <pc:sldChg chg="addSp delSp modSp addCm">
        <pc:chgData name="Myers-Pigg, Allison N" userId="S::allison.myers-pigg@pnnl.gov::9edc4ce8-2589-476c-8ad3-0c1710c48997" providerId="AD" clId="Web-{5E9783D4-60EC-079C-517E-C7432535CB34}" dt="2024-04-11T17:41:13.165" v="541"/>
        <pc:sldMkLst>
          <pc:docMk/>
          <pc:sldMk cId="322808306" sldId="272"/>
        </pc:sldMkLst>
        <pc:spChg chg="mod">
          <ac:chgData name="Myers-Pigg, Allison N" userId="S::allison.myers-pigg@pnnl.gov::9edc4ce8-2589-476c-8ad3-0c1710c48997" providerId="AD" clId="Web-{5E9783D4-60EC-079C-517E-C7432535CB34}" dt="2024-04-11T17:26:50.477" v="242" actId="14100"/>
          <ac:spMkLst>
            <pc:docMk/>
            <pc:sldMk cId="322808306" sldId="272"/>
            <ac:spMk id="6" creationId="{28FF5757-A0D0-7454-614F-550BF56DECA0}"/>
          </ac:spMkLst>
        </pc:spChg>
        <pc:spChg chg="add del mod">
          <ac:chgData name="Myers-Pigg, Allison N" userId="S::allison.myers-pigg@pnnl.gov::9edc4ce8-2589-476c-8ad3-0c1710c48997" providerId="AD" clId="Web-{5E9783D4-60EC-079C-517E-C7432535CB34}" dt="2024-04-11T17:30:14.262" v="268"/>
          <ac:spMkLst>
            <pc:docMk/>
            <pc:sldMk cId="322808306" sldId="272"/>
            <ac:spMk id="14" creationId="{8222299B-1F59-53F5-378E-19AFEE5E3464}"/>
          </ac:spMkLst>
        </pc:spChg>
        <pc:spChg chg="add">
          <ac:chgData name="Myers-Pigg, Allison N" userId="S::allison.myers-pigg@pnnl.gov::9edc4ce8-2589-476c-8ad3-0c1710c48997" providerId="AD" clId="Web-{5E9783D4-60EC-079C-517E-C7432535CB34}" dt="2024-04-11T17:30:14.699" v="269"/>
          <ac:spMkLst>
            <pc:docMk/>
            <pc:sldMk cId="322808306" sldId="272"/>
            <ac:spMk id="16" creationId="{8222299B-1F59-53F5-378E-19AFEE5E3464}"/>
          </ac:spMkLst>
        </pc:spChg>
        <pc:grpChg chg="del">
          <ac:chgData name="Myers-Pigg, Allison N" userId="S::allison.myers-pigg@pnnl.gov::9edc4ce8-2589-476c-8ad3-0c1710c48997" providerId="AD" clId="Web-{5E9783D4-60EC-079C-517E-C7432535CB34}" dt="2024-04-11T17:23:23.629" v="194"/>
          <ac:grpSpMkLst>
            <pc:docMk/>
            <pc:sldMk cId="322808306" sldId="272"/>
            <ac:grpSpMk id="10" creationId="{C6CC7372-9E1D-629E-FA98-6F38C26467FA}"/>
          </ac:grpSpMkLst>
        </pc:grpChg>
        <pc:picChg chg="mod topLvl modCrop">
          <ac:chgData name="Myers-Pigg, Allison N" userId="S::allison.myers-pigg@pnnl.gov::9edc4ce8-2589-476c-8ad3-0c1710c48997" providerId="AD" clId="Web-{5E9783D4-60EC-079C-517E-C7432535CB34}" dt="2024-04-11T17:28:50.792" v="251" actId="1076"/>
          <ac:picMkLst>
            <pc:docMk/>
            <pc:sldMk cId="322808306" sldId="272"/>
            <ac:picMk id="3" creationId="{CF7B99B1-D84B-9ED9-917F-1E5381C90AD8}"/>
          </ac:picMkLst>
        </pc:picChg>
        <pc:picChg chg="add del mod">
          <ac:chgData name="Myers-Pigg, Allison N" userId="S::allison.myers-pigg@pnnl.gov::9edc4ce8-2589-476c-8ad3-0c1710c48997" providerId="AD" clId="Web-{5E9783D4-60EC-079C-517E-C7432535CB34}" dt="2024-04-11T17:23:57.771" v="199"/>
          <ac:picMkLst>
            <pc:docMk/>
            <pc:sldMk cId="322808306" sldId="272"/>
            <ac:picMk id="8" creationId="{9EC1EC71-A91E-83D7-A8C3-ABFD0729D052}"/>
          </ac:picMkLst>
        </pc:picChg>
        <pc:picChg chg="del mod topLvl">
          <ac:chgData name="Myers-Pigg, Allison N" userId="S::allison.myers-pigg@pnnl.gov::9edc4ce8-2589-476c-8ad3-0c1710c48997" providerId="AD" clId="Web-{5E9783D4-60EC-079C-517E-C7432535CB34}" dt="2024-04-11T17:25:54.945" v="220"/>
          <ac:picMkLst>
            <pc:docMk/>
            <pc:sldMk cId="322808306" sldId="272"/>
            <ac:picMk id="9" creationId="{003765F2-BDCB-B663-36C4-995F710F8C61}"/>
          </ac:picMkLst>
        </pc:picChg>
        <pc:picChg chg="add del mod modCrop">
          <ac:chgData name="Myers-Pigg, Allison N" userId="S::allison.myers-pigg@pnnl.gov::9edc4ce8-2589-476c-8ad3-0c1710c48997" providerId="AD" clId="Web-{5E9783D4-60EC-079C-517E-C7432535CB34}" dt="2024-04-11T17:25:55.101" v="221"/>
          <ac:picMkLst>
            <pc:docMk/>
            <pc:sldMk cId="322808306" sldId="272"/>
            <ac:picMk id="11" creationId="{C840B103-7550-E17B-C193-9855D6A64732}"/>
          </ac:picMkLst>
        </pc:picChg>
        <pc:picChg chg="add mod ord modCrop">
          <ac:chgData name="Myers-Pigg, Allison N" userId="S::allison.myers-pigg@pnnl.gov::9edc4ce8-2589-476c-8ad3-0c1710c48997" providerId="AD" clId="Web-{5E9783D4-60EC-079C-517E-C7432535CB34}" dt="2024-04-11T17:29:33.964" v="259" actId="1076"/>
          <ac:picMkLst>
            <pc:docMk/>
            <pc:sldMk cId="322808306" sldId="272"/>
            <ac:picMk id="12" creationId="{AD38C0D7-8444-AF7F-81C9-609786DB4124}"/>
          </ac:picMkLst>
        </pc:picChg>
        <pc:picChg chg="add mod modCrop">
          <ac:chgData name="Myers-Pigg, Allison N" userId="S::allison.myers-pigg@pnnl.gov::9edc4ce8-2589-476c-8ad3-0c1710c48997" providerId="AD" clId="Web-{5E9783D4-60EC-079C-517E-C7432535CB34}" dt="2024-04-11T17:28:25.822" v="246" actId="1076"/>
          <ac:picMkLst>
            <pc:docMk/>
            <pc:sldMk cId="322808306" sldId="272"/>
            <ac:picMk id="13" creationId="{665CEFF5-F117-4EE1-DF4A-2BB0F1E8B25D}"/>
          </ac:picMkLst>
        </pc:picChg>
        <pc:picChg chg="add mod ord modCrop">
          <ac:chgData name="Myers-Pigg, Allison N" userId="S::allison.myers-pigg@pnnl.gov::9edc4ce8-2589-476c-8ad3-0c1710c48997" providerId="AD" clId="Web-{5E9783D4-60EC-079C-517E-C7432535CB34}" dt="2024-04-11T17:30:46.372" v="273" actId="1076"/>
          <ac:picMkLst>
            <pc:docMk/>
            <pc:sldMk cId="322808306" sldId="272"/>
            <ac:picMk id="15" creationId="{6AB03434-FF62-6D72-18E5-490AD6AC6022}"/>
          </ac:picMkLst>
        </pc:picChg>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5E9783D4-60EC-079C-517E-C7432535CB34}" dt="2024-04-11T17:41:13.165" v="541"/>
              <pc2:cmMkLst xmlns:pc2="http://schemas.microsoft.com/office/powerpoint/2019/9/main/command">
                <pc:docMk/>
                <pc:sldMk cId="322808306" sldId="272"/>
                <pc2:cmMk id="{77B639FC-EA38-4FEC-9A2A-61150ADDBE5D}"/>
              </pc2:cmMkLst>
            </pc226:cmChg>
          </p:ext>
        </pc:extLst>
      </pc:sldChg>
      <pc:sldChg chg="addSp delSp modSp delCm modNotes">
        <pc:chgData name="Myers-Pigg, Allison N" userId="S::allison.myers-pigg@pnnl.gov::9edc4ce8-2589-476c-8ad3-0c1710c48997" providerId="AD" clId="Web-{5E9783D4-60EC-079C-517E-C7432535CB34}" dt="2024-04-11T17:21:13.908" v="181" actId="1076"/>
        <pc:sldMkLst>
          <pc:docMk/>
          <pc:sldMk cId="3870609162" sldId="273"/>
        </pc:sldMkLst>
        <pc:spChg chg="add mod">
          <ac:chgData name="Myers-Pigg, Allison N" userId="S::allison.myers-pigg@pnnl.gov::9edc4ce8-2589-476c-8ad3-0c1710c48997" providerId="AD" clId="Web-{5E9783D4-60EC-079C-517E-C7432535CB34}" dt="2024-04-11T17:19:48.766" v="180" actId="1076"/>
          <ac:spMkLst>
            <pc:docMk/>
            <pc:sldMk cId="3870609162" sldId="273"/>
            <ac:spMk id="4" creationId="{4A01A74A-510E-501F-31F9-DADC06C356DB}"/>
          </ac:spMkLst>
        </pc:spChg>
        <pc:spChg chg="mod">
          <ac:chgData name="Myers-Pigg, Allison N" userId="S::allison.myers-pigg@pnnl.gov::9edc4ce8-2589-476c-8ad3-0c1710c48997" providerId="AD" clId="Web-{5E9783D4-60EC-079C-517E-C7432535CB34}" dt="2024-04-11T17:21:13.908" v="181" actId="1076"/>
          <ac:spMkLst>
            <pc:docMk/>
            <pc:sldMk cId="3870609162" sldId="273"/>
            <ac:spMk id="6" creationId="{423E5D9C-609D-D3B2-0945-ED4C5BCF2652}"/>
          </ac:spMkLst>
        </pc:spChg>
        <pc:spChg chg="mod">
          <ac:chgData name="Myers-Pigg, Allison N" userId="S::allison.myers-pigg@pnnl.gov::9edc4ce8-2589-476c-8ad3-0c1710c48997" providerId="AD" clId="Web-{5E9783D4-60EC-079C-517E-C7432535CB34}" dt="2024-04-11T17:19:48.750" v="179" actId="1076"/>
          <ac:spMkLst>
            <pc:docMk/>
            <pc:sldMk cId="3870609162" sldId="273"/>
            <ac:spMk id="7" creationId="{AA4AA801-CA7E-58C7-D456-1BBA47CC6C73}"/>
          </ac:spMkLst>
        </pc:spChg>
        <pc:spChg chg="del mod">
          <ac:chgData name="Myers-Pigg, Allison N" userId="S::allison.myers-pigg@pnnl.gov::9edc4ce8-2589-476c-8ad3-0c1710c48997" providerId="AD" clId="Web-{5E9783D4-60EC-079C-517E-C7432535CB34}" dt="2024-04-11T17:19:38.875" v="175"/>
          <ac:spMkLst>
            <pc:docMk/>
            <pc:sldMk cId="3870609162" sldId="273"/>
            <ac:spMk id="8" creationId="{B39773C6-33A8-9823-6EB7-9A46C8222EF5}"/>
          </ac:spMkLst>
        </pc:spChg>
        <pc:spChg chg="mod">
          <ac:chgData name="Myers-Pigg, Allison N" userId="S::allison.myers-pigg@pnnl.gov::9edc4ce8-2589-476c-8ad3-0c1710c48997" providerId="AD" clId="Web-{5E9783D4-60EC-079C-517E-C7432535CB34}" dt="2024-04-11T17:19:48.625" v="177" actId="1076"/>
          <ac:spMkLst>
            <pc:docMk/>
            <pc:sldMk cId="3870609162" sldId="273"/>
            <ac:spMk id="9" creationId="{9B39B265-6434-1FB6-F6C5-C4012869442C}"/>
          </ac:spMkLst>
        </pc:spChg>
        <pc:picChg chg="mod">
          <ac:chgData name="Myers-Pigg, Allison N" userId="S::allison.myers-pigg@pnnl.gov::9edc4ce8-2589-476c-8ad3-0c1710c48997" providerId="AD" clId="Web-{5E9783D4-60EC-079C-517E-C7432535CB34}" dt="2024-04-11T17:19:48.735" v="178" actId="1076"/>
          <ac:picMkLst>
            <pc:docMk/>
            <pc:sldMk cId="3870609162" sldId="273"/>
            <ac:picMk id="13" creationId="{33B84DC6-FFEA-75E6-C5E0-251678B5AC22}"/>
          </ac:picMkLst>
        </pc:picChg>
        <pc:extLst>
          <p:ext xmlns:p="http://schemas.openxmlformats.org/presentationml/2006/main" uri="{D6D511B9-2390-475A-947B-AFAB55BFBCF1}">
            <pc226:cmChg xmlns:pc226="http://schemas.microsoft.com/office/powerpoint/2022/06/main/command" chg="del">
              <pc226:chgData name="Myers-Pigg, Allison N" userId="S::allison.myers-pigg@pnnl.gov::9edc4ce8-2589-476c-8ad3-0c1710c48997" providerId="AD" clId="Web-{5E9783D4-60EC-079C-517E-C7432535CB34}" dt="2024-04-11T17:19:02.327" v="173"/>
              <pc2:cmMkLst xmlns:pc2="http://schemas.microsoft.com/office/powerpoint/2019/9/main/command">
                <pc:docMk/>
                <pc:sldMk cId="3870609162" sldId="273"/>
                <pc2:cmMk id="{E61549C4-6ABE-4871-B0EE-61DED790D5BE}"/>
              </pc2:cmMkLst>
            </pc226:cmChg>
          </p:ext>
        </pc:extLst>
      </pc:sldChg>
      <pc:sldChg chg="addSp delSp modSp">
        <pc:chgData name="Myers-Pigg, Allison N" userId="S::allison.myers-pigg@pnnl.gov::9edc4ce8-2589-476c-8ad3-0c1710c48997" providerId="AD" clId="Web-{5E9783D4-60EC-079C-517E-C7432535CB34}" dt="2024-04-11T18:06:07.646" v="869" actId="20577"/>
        <pc:sldMkLst>
          <pc:docMk/>
          <pc:sldMk cId="522813553" sldId="275"/>
        </pc:sldMkLst>
        <pc:spChg chg="mod">
          <ac:chgData name="Myers-Pigg, Allison N" userId="S::allison.myers-pigg@pnnl.gov::9edc4ce8-2589-476c-8ad3-0c1710c48997" providerId="AD" clId="Web-{5E9783D4-60EC-079C-517E-C7432535CB34}" dt="2024-04-11T18:02:51.236" v="821" actId="14100"/>
          <ac:spMkLst>
            <pc:docMk/>
            <pc:sldMk cId="522813553" sldId="275"/>
            <ac:spMk id="3" creationId="{89FD2B9E-3F99-4FE6-0921-9BC17563B4B8}"/>
          </ac:spMkLst>
        </pc:spChg>
        <pc:spChg chg="add mod">
          <ac:chgData name="Myers-Pigg, Allison N" userId="S::allison.myers-pigg@pnnl.gov::9edc4ce8-2589-476c-8ad3-0c1710c48997" providerId="AD" clId="Web-{5E9783D4-60EC-079C-517E-C7432535CB34}" dt="2024-04-11T18:05:49.802" v="830" actId="20577"/>
          <ac:spMkLst>
            <pc:docMk/>
            <pc:sldMk cId="522813553" sldId="275"/>
            <ac:spMk id="12" creationId="{77CF9EDD-996B-137C-AC0E-6BF701DC18D7}"/>
          </ac:spMkLst>
        </pc:spChg>
        <pc:spChg chg="add mod">
          <ac:chgData name="Myers-Pigg, Allison N" userId="S::allison.myers-pigg@pnnl.gov::9edc4ce8-2589-476c-8ad3-0c1710c48997" providerId="AD" clId="Web-{5E9783D4-60EC-079C-517E-C7432535CB34}" dt="2024-04-11T18:06:07.646" v="869" actId="20577"/>
          <ac:spMkLst>
            <pc:docMk/>
            <pc:sldMk cId="522813553" sldId="275"/>
            <ac:spMk id="13" creationId="{603CA1C2-A40E-8E4C-98BC-E4025BA2BC25}"/>
          </ac:spMkLst>
        </pc:spChg>
        <pc:picChg chg="add del mod">
          <ac:chgData name="Myers-Pigg, Allison N" userId="S::allison.myers-pigg@pnnl.gov::9edc4ce8-2589-476c-8ad3-0c1710c48997" providerId="AD" clId="Web-{5E9783D4-60EC-079C-517E-C7432535CB34}" dt="2024-04-11T18:04:31.692" v="822"/>
          <ac:picMkLst>
            <pc:docMk/>
            <pc:sldMk cId="522813553" sldId="275"/>
            <ac:picMk id="5" creationId="{E9E451AE-205A-3C60-EE43-C97F2E14A1E8}"/>
          </ac:picMkLst>
        </pc:picChg>
        <pc:picChg chg="add mod">
          <ac:chgData name="Myers-Pigg, Allison N" userId="S::allison.myers-pigg@pnnl.gov::9edc4ce8-2589-476c-8ad3-0c1710c48997" providerId="AD" clId="Web-{5E9783D4-60EC-079C-517E-C7432535CB34}" dt="2024-04-11T18:01:55.907" v="712" actId="1076"/>
          <ac:picMkLst>
            <pc:docMk/>
            <pc:sldMk cId="522813553" sldId="275"/>
            <ac:picMk id="7" creationId="{0E180B14-ECA8-30DC-B247-C5FDDEF1E8E1}"/>
          </ac:picMkLst>
        </pc:picChg>
        <pc:picChg chg="add mod">
          <ac:chgData name="Myers-Pigg, Allison N" userId="S::allison.myers-pigg@pnnl.gov::9edc4ce8-2589-476c-8ad3-0c1710c48997" providerId="AD" clId="Web-{5E9783D4-60EC-079C-517E-C7432535CB34}" dt="2024-04-11T18:04:36.942" v="824" actId="1076"/>
          <ac:picMkLst>
            <pc:docMk/>
            <pc:sldMk cId="522813553" sldId="275"/>
            <ac:picMk id="10" creationId="{AA42CCFF-2E74-BD11-018C-F258DB8102D3}"/>
          </ac:picMkLst>
        </pc:picChg>
      </pc:sldChg>
      <pc:sldChg chg="modSp">
        <pc:chgData name="Myers-Pigg, Allison N" userId="S::allison.myers-pigg@pnnl.gov::9edc4ce8-2589-476c-8ad3-0c1710c48997" providerId="AD" clId="Web-{5E9783D4-60EC-079C-517E-C7432535CB34}" dt="2024-04-11T17:56:38.026" v="699" actId="20577"/>
        <pc:sldMkLst>
          <pc:docMk/>
          <pc:sldMk cId="1532023782" sldId="277"/>
        </pc:sldMkLst>
        <pc:spChg chg="mod">
          <ac:chgData name="Myers-Pigg, Allison N" userId="S::allison.myers-pigg@pnnl.gov::9edc4ce8-2589-476c-8ad3-0c1710c48997" providerId="AD" clId="Web-{5E9783D4-60EC-079C-517E-C7432535CB34}" dt="2024-04-11T17:56:38.026" v="699" actId="20577"/>
          <ac:spMkLst>
            <pc:docMk/>
            <pc:sldMk cId="1532023782" sldId="277"/>
            <ac:spMk id="4" creationId="{71828609-D93C-5893-3E4B-EA31CCE7AAB7}"/>
          </ac:spMkLst>
        </pc:spChg>
      </pc:sldChg>
      <pc:sldChg chg="mod modShow">
        <pc:chgData name="Myers-Pigg, Allison N" userId="S::allison.myers-pigg@pnnl.gov::9edc4ce8-2589-476c-8ad3-0c1710c48997" providerId="AD" clId="Web-{5E9783D4-60EC-079C-517E-C7432535CB34}" dt="2024-04-11T17:53:27.445" v="658"/>
        <pc:sldMkLst>
          <pc:docMk/>
          <pc:sldMk cId="3016762886" sldId="278"/>
        </pc:sldMkLst>
      </pc:sldChg>
      <pc:sldChg chg="addSp delSp modSp delAnim modNotes">
        <pc:chgData name="Myers-Pigg, Allison N" userId="S::allison.myers-pigg@pnnl.gov::9edc4ce8-2589-476c-8ad3-0c1710c48997" providerId="AD" clId="Web-{5E9783D4-60EC-079C-517E-C7432535CB34}" dt="2024-04-11T17:37:52.583" v="459" actId="1076"/>
        <pc:sldMkLst>
          <pc:docMk/>
          <pc:sldMk cId="214355574" sldId="280"/>
        </pc:sldMkLst>
        <pc:spChg chg="mod">
          <ac:chgData name="Myers-Pigg, Allison N" userId="S::allison.myers-pigg@pnnl.gov::9edc4ce8-2589-476c-8ad3-0c1710c48997" providerId="AD" clId="Web-{5E9783D4-60EC-079C-517E-C7432535CB34}" dt="2024-04-11T17:37:04.051" v="455" actId="1076"/>
          <ac:spMkLst>
            <pc:docMk/>
            <pc:sldMk cId="214355574" sldId="280"/>
            <ac:spMk id="3" creationId="{5882435E-B14D-C7F7-CD66-BF5A16D6E26B}"/>
          </ac:spMkLst>
        </pc:spChg>
        <pc:spChg chg="del">
          <ac:chgData name="Myers-Pigg, Allison N" userId="S::allison.myers-pigg@pnnl.gov::9edc4ce8-2589-476c-8ad3-0c1710c48997" providerId="AD" clId="Web-{5E9783D4-60EC-079C-517E-C7432535CB34}" dt="2024-04-11T17:35:43.581" v="371"/>
          <ac:spMkLst>
            <pc:docMk/>
            <pc:sldMk cId="214355574" sldId="280"/>
            <ac:spMk id="5" creationId="{9727194A-A885-0240-8F78-1C7E0F5FB345}"/>
          </ac:spMkLst>
        </pc:spChg>
        <pc:spChg chg="mod">
          <ac:chgData name="Myers-Pigg, Allison N" userId="S::allison.myers-pigg@pnnl.gov::9edc4ce8-2589-476c-8ad3-0c1710c48997" providerId="AD" clId="Web-{5E9783D4-60EC-079C-517E-C7432535CB34}" dt="2024-04-11T17:36:12.909" v="418" actId="1076"/>
          <ac:spMkLst>
            <pc:docMk/>
            <pc:sldMk cId="214355574" sldId="280"/>
            <ac:spMk id="9" creationId="{2E90F3CC-202F-DD02-C073-46EF218A1214}"/>
          </ac:spMkLst>
        </pc:spChg>
        <pc:spChg chg="add mod">
          <ac:chgData name="Myers-Pigg, Allison N" userId="S::allison.myers-pigg@pnnl.gov::9edc4ce8-2589-476c-8ad3-0c1710c48997" providerId="AD" clId="Web-{5E9783D4-60EC-079C-517E-C7432535CB34}" dt="2024-04-11T17:36:21.488" v="423" actId="1076"/>
          <ac:spMkLst>
            <pc:docMk/>
            <pc:sldMk cId="214355574" sldId="280"/>
            <ac:spMk id="13" creationId="{AEC19805-F9A8-AE6D-88D4-9896702426A8}"/>
          </ac:spMkLst>
        </pc:spChg>
        <pc:spChg chg="add del mod">
          <ac:chgData name="Myers-Pigg, Allison N" userId="S::allison.myers-pigg@pnnl.gov::9edc4ce8-2589-476c-8ad3-0c1710c48997" providerId="AD" clId="Web-{5E9783D4-60EC-079C-517E-C7432535CB34}" dt="2024-04-11T17:36:26.191" v="426"/>
          <ac:spMkLst>
            <pc:docMk/>
            <pc:sldMk cId="214355574" sldId="280"/>
            <ac:spMk id="15" creationId="{369B69F5-AF25-3303-6B34-3FFB9F2C1547}"/>
          </ac:spMkLst>
        </pc:spChg>
        <pc:spChg chg="add mod">
          <ac:chgData name="Myers-Pigg, Allison N" userId="S::allison.myers-pigg@pnnl.gov::9edc4ce8-2589-476c-8ad3-0c1710c48997" providerId="AD" clId="Web-{5E9783D4-60EC-079C-517E-C7432535CB34}" dt="2024-04-11T17:37:52.583" v="459" actId="1076"/>
          <ac:spMkLst>
            <pc:docMk/>
            <pc:sldMk cId="214355574" sldId="280"/>
            <ac:spMk id="17" creationId="{24ED24D8-5234-7AFB-60C4-F3B09B3CDA96}"/>
          </ac:spMkLst>
        </pc:spChg>
        <pc:picChg chg="del">
          <ac:chgData name="Myers-Pigg, Allison N" userId="S::allison.myers-pigg@pnnl.gov::9edc4ce8-2589-476c-8ad3-0c1710c48997" providerId="AD" clId="Web-{5E9783D4-60EC-079C-517E-C7432535CB34}" dt="2024-04-11T17:35:43.581" v="372"/>
          <ac:picMkLst>
            <pc:docMk/>
            <pc:sldMk cId="214355574" sldId="280"/>
            <ac:picMk id="4" creationId="{3D2E3D57-9E9C-B9C3-F5BB-B8A81CCD8D37}"/>
          </ac:picMkLst>
        </pc:picChg>
        <pc:picChg chg="add del mod">
          <ac:chgData name="Myers-Pigg, Allison N" userId="S::allison.myers-pigg@pnnl.gov::9edc4ce8-2589-476c-8ad3-0c1710c48997" providerId="AD" clId="Web-{5E9783D4-60EC-079C-517E-C7432535CB34}" dt="2024-04-11T17:32:51.234" v="362"/>
          <ac:picMkLst>
            <pc:docMk/>
            <pc:sldMk cId="214355574" sldId="280"/>
            <ac:picMk id="7" creationId="{7E9861E7-DC78-D793-806A-F81BC2598792}"/>
          </ac:picMkLst>
        </pc:picChg>
        <pc:picChg chg="mod">
          <ac:chgData name="Myers-Pigg, Allison N" userId="S::allison.myers-pigg@pnnl.gov::9edc4ce8-2589-476c-8ad3-0c1710c48997" providerId="AD" clId="Web-{5E9783D4-60EC-079C-517E-C7432535CB34}" dt="2024-04-11T17:36:12.909" v="417" actId="1076"/>
          <ac:picMkLst>
            <pc:docMk/>
            <pc:sldMk cId="214355574" sldId="280"/>
            <ac:picMk id="8" creationId="{3132B8AD-697C-630A-774F-7C0342B7F942}"/>
          </ac:picMkLst>
        </pc:picChg>
        <pc:picChg chg="add mod">
          <ac:chgData name="Myers-Pigg, Allison N" userId="S::allison.myers-pigg@pnnl.gov::9edc4ce8-2589-476c-8ad3-0c1710c48997" providerId="AD" clId="Web-{5E9783D4-60EC-079C-517E-C7432535CB34}" dt="2024-04-11T17:37:44.786" v="458" actId="1076"/>
          <ac:picMkLst>
            <pc:docMk/>
            <pc:sldMk cId="214355574" sldId="280"/>
            <ac:picMk id="11" creationId="{309BE479-82DE-9B1C-1411-99A022A74F8A}"/>
          </ac:picMkLst>
        </pc:picChg>
      </pc:sldChg>
      <pc:sldChg chg="addSp delSp modSp new">
        <pc:chgData name="Myers-Pigg, Allison N" userId="S::allison.myers-pigg@pnnl.gov::9edc4ce8-2589-476c-8ad3-0c1710c48997" providerId="AD" clId="Web-{5E9783D4-60EC-079C-517E-C7432535CB34}" dt="2024-04-11T17:53:14.429" v="657" actId="1076"/>
        <pc:sldMkLst>
          <pc:docMk/>
          <pc:sldMk cId="642285424" sldId="281"/>
        </pc:sldMkLst>
        <pc:spChg chg="add mod">
          <ac:chgData name="Myers-Pigg, Allison N" userId="S::allison.myers-pigg@pnnl.gov::9edc4ce8-2589-476c-8ad3-0c1710c48997" providerId="AD" clId="Web-{5E9783D4-60EC-079C-517E-C7432535CB34}" dt="2024-04-11T17:52:43.819" v="623" actId="20577"/>
          <ac:spMkLst>
            <pc:docMk/>
            <pc:sldMk cId="642285424" sldId="281"/>
            <ac:spMk id="4" creationId="{B8A411FF-9BDC-AB6E-D42D-9ED3F04DCC87}"/>
          </ac:spMkLst>
        </pc:spChg>
        <pc:spChg chg="add del">
          <ac:chgData name="Myers-Pigg, Allison N" userId="S::allison.myers-pigg@pnnl.gov::9edc4ce8-2589-476c-8ad3-0c1710c48997" providerId="AD" clId="Web-{5E9783D4-60EC-079C-517E-C7432535CB34}" dt="2024-04-11T17:50:05.066" v="545"/>
          <ac:spMkLst>
            <pc:docMk/>
            <pc:sldMk cId="642285424" sldId="281"/>
            <ac:spMk id="6" creationId="{314DF50D-8CFF-229E-6DC6-8B46466383B5}"/>
          </ac:spMkLst>
        </pc:spChg>
        <pc:spChg chg="add mod">
          <ac:chgData name="Myers-Pigg, Allison N" userId="S::allison.myers-pigg@pnnl.gov::9edc4ce8-2589-476c-8ad3-0c1710c48997" providerId="AD" clId="Web-{5E9783D4-60EC-079C-517E-C7432535CB34}" dt="2024-04-11T17:49:58.487" v="543" actId="1076"/>
          <ac:spMkLst>
            <pc:docMk/>
            <pc:sldMk cId="642285424" sldId="281"/>
            <ac:spMk id="10" creationId="{56AAE6BD-FDFD-7BB8-235C-9C81C17A51A9}"/>
          </ac:spMkLst>
        </pc:spChg>
        <pc:spChg chg="add">
          <ac:chgData name="Myers-Pigg, Allison N" userId="S::allison.myers-pigg@pnnl.gov::9edc4ce8-2589-476c-8ad3-0c1710c48997" providerId="AD" clId="Web-{5E9783D4-60EC-079C-517E-C7432535CB34}" dt="2024-04-11T17:50:17.566" v="546"/>
          <ac:spMkLst>
            <pc:docMk/>
            <pc:sldMk cId="642285424" sldId="281"/>
            <ac:spMk id="11" creationId="{17113C12-DC59-E48D-274F-C2E4AB536EEA}"/>
          </ac:spMkLst>
        </pc:spChg>
        <pc:spChg chg="add mod">
          <ac:chgData name="Myers-Pigg, Allison N" userId="S::allison.myers-pigg@pnnl.gov::9edc4ce8-2589-476c-8ad3-0c1710c48997" providerId="AD" clId="Web-{5E9783D4-60EC-079C-517E-C7432535CB34}" dt="2024-04-11T17:50:21.425" v="549" actId="14100"/>
          <ac:spMkLst>
            <pc:docMk/>
            <pc:sldMk cId="642285424" sldId="281"/>
            <ac:spMk id="12" creationId="{8AD268B1-94B8-1869-1FAF-33150F0C857F}"/>
          </ac:spMkLst>
        </pc:spChg>
        <pc:spChg chg="add mod">
          <ac:chgData name="Myers-Pigg, Allison N" userId="S::allison.myers-pigg@pnnl.gov::9edc4ce8-2589-476c-8ad3-0c1710c48997" providerId="AD" clId="Web-{5E9783D4-60EC-079C-517E-C7432535CB34}" dt="2024-04-11T17:50:40.941" v="558" actId="1076"/>
          <ac:spMkLst>
            <pc:docMk/>
            <pc:sldMk cId="642285424" sldId="281"/>
            <ac:spMk id="13" creationId="{73DC9E87-2A92-277B-7199-CB7CE56630CD}"/>
          </ac:spMkLst>
        </pc:spChg>
        <pc:spChg chg="add mod">
          <ac:chgData name="Myers-Pigg, Allison N" userId="S::allison.myers-pigg@pnnl.gov::9edc4ce8-2589-476c-8ad3-0c1710c48997" providerId="AD" clId="Web-{5E9783D4-60EC-079C-517E-C7432535CB34}" dt="2024-04-11T17:50:40.941" v="557" actId="1076"/>
          <ac:spMkLst>
            <pc:docMk/>
            <pc:sldMk cId="642285424" sldId="281"/>
            <ac:spMk id="14" creationId="{184B79C7-992C-5891-CDB0-CDD2455E652A}"/>
          </ac:spMkLst>
        </pc:spChg>
        <pc:spChg chg="add mod">
          <ac:chgData name="Myers-Pigg, Allison N" userId="S::allison.myers-pigg@pnnl.gov::9edc4ce8-2589-476c-8ad3-0c1710c48997" providerId="AD" clId="Web-{5E9783D4-60EC-079C-517E-C7432535CB34}" dt="2024-04-11T17:50:44.520" v="561" actId="1076"/>
          <ac:spMkLst>
            <pc:docMk/>
            <pc:sldMk cId="642285424" sldId="281"/>
            <ac:spMk id="15" creationId="{7F2D4635-6516-CFAC-A868-B6CA6F962284}"/>
          </ac:spMkLst>
        </pc:spChg>
        <pc:spChg chg="add mod">
          <ac:chgData name="Myers-Pigg, Allison N" userId="S::allison.myers-pigg@pnnl.gov::9edc4ce8-2589-476c-8ad3-0c1710c48997" providerId="AD" clId="Web-{5E9783D4-60EC-079C-517E-C7432535CB34}" dt="2024-04-11T17:50:44.520" v="562" actId="1076"/>
          <ac:spMkLst>
            <pc:docMk/>
            <pc:sldMk cId="642285424" sldId="281"/>
            <ac:spMk id="16" creationId="{4A016020-C2D6-14C6-3DAE-B912C74A34C3}"/>
          </ac:spMkLst>
        </pc:spChg>
        <pc:spChg chg="add mod">
          <ac:chgData name="Myers-Pigg, Allison N" userId="S::allison.myers-pigg@pnnl.gov::9edc4ce8-2589-476c-8ad3-0c1710c48997" providerId="AD" clId="Web-{5E9783D4-60EC-079C-517E-C7432535CB34}" dt="2024-04-11T17:50:57.817" v="569" actId="14100"/>
          <ac:spMkLst>
            <pc:docMk/>
            <pc:sldMk cId="642285424" sldId="281"/>
            <ac:spMk id="17" creationId="{99699759-F262-6BAB-D355-37EEC69DC3EF}"/>
          </ac:spMkLst>
        </pc:spChg>
        <pc:spChg chg="add mod">
          <ac:chgData name="Myers-Pigg, Allison N" userId="S::allison.myers-pigg@pnnl.gov::9edc4ce8-2589-476c-8ad3-0c1710c48997" providerId="AD" clId="Web-{5E9783D4-60EC-079C-517E-C7432535CB34}" dt="2024-04-11T17:51:03.848" v="575" actId="20577"/>
          <ac:spMkLst>
            <pc:docMk/>
            <pc:sldMk cId="642285424" sldId="281"/>
            <ac:spMk id="18" creationId="{894C12A3-6BCA-2AA5-FDEA-6603831F7740}"/>
          </ac:spMkLst>
        </pc:spChg>
        <pc:spChg chg="add mod">
          <ac:chgData name="Myers-Pigg, Allison N" userId="S::allison.myers-pigg@pnnl.gov::9edc4ce8-2589-476c-8ad3-0c1710c48997" providerId="AD" clId="Web-{5E9783D4-60EC-079C-517E-C7432535CB34}" dt="2024-04-11T17:51:16.661" v="587" actId="20577"/>
          <ac:spMkLst>
            <pc:docMk/>
            <pc:sldMk cId="642285424" sldId="281"/>
            <ac:spMk id="19" creationId="{8D9805B2-64CB-6A11-BBA3-93AE70102145}"/>
          </ac:spMkLst>
        </pc:spChg>
        <pc:spChg chg="add mod">
          <ac:chgData name="Myers-Pigg, Allison N" userId="S::allison.myers-pigg@pnnl.gov::9edc4ce8-2589-476c-8ad3-0c1710c48997" providerId="AD" clId="Web-{5E9783D4-60EC-079C-517E-C7432535CB34}" dt="2024-04-11T17:52:26.678" v="605"/>
          <ac:spMkLst>
            <pc:docMk/>
            <pc:sldMk cId="642285424" sldId="281"/>
            <ac:spMk id="22" creationId="{2EC870E5-9D8F-C557-DA3D-6DED8982F13D}"/>
          </ac:spMkLst>
        </pc:spChg>
        <pc:spChg chg="add mod">
          <ac:chgData name="Myers-Pigg, Allison N" userId="S::allison.myers-pigg@pnnl.gov::9edc4ce8-2589-476c-8ad3-0c1710c48997" providerId="AD" clId="Web-{5E9783D4-60EC-079C-517E-C7432535CB34}" dt="2024-04-11T17:53:14.429" v="657" actId="1076"/>
          <ac:spMkLst>
            <pc:docMk/>
            <pc:sldMk cId="642285424" sldId="281"/>
            <ac:spMk id="23" creationId="{617FF125-059A-14EB-F5BE-E793EAEF5986}"/>
          </ac:spMkLst>
        </pc:spChg>
        <pc:picChg chg="add mod">
          <ac:chgData name="Myers-Pigg, Allison N" userId="S::allison.myers-pigg@pnnl.gov::9edc4ce8-2589-476c-8ad3-0c1710c48997" providerId="AD" clId="Web-{5E9783D4-60EC-079C-517E-C7432535CB34}" dt="2024-04-11T17:50:00.909" v="544" actId="14100"/>
          <ac:picMkLst>
            <pc:docMk/>
            <pc:sldMk cId="642285424" sldId="281"/>
            <ac:picMk id="8" creationId="{FAD7118D-994B-DE3B-0515-44B521B36CBF}"/>
          </ac:picMkLst>
        </pc:picChg>
        <pc:cxnChg chg="add mod">
          <ac:chgData name="Myers-Pigg, Allison N" userId="S::allison.myers-pigg@pnnl.gov::9edc4ce8-2589-476c-8ad3-0c1710c48997" providerId="AD" clId="Web-{5E9783D4-60EC-079C-517E-C7432535CB34}" dt="2024-04-11T17:51:31.411" v="591" actId="14100"/>
          <ac:cxnSpMkLst>
            <pc:docMk/>
            <pc:sldMk cId="642285424" sldId="281"/>
            <ac:cxnSpMk id="20" creationId="{1F4FAD85-DDD5-9F9E-2E48-0E05FCD9324E}"/>
          </ac:cxnSpMkLst>
        </pc:cxnChg>
        <pc:cxnChg chg="add mod">
          <ac:chgData name="Myers-Pigg, Allison N" userId="S::allison.myers-pigg@pnnl.gov::9edc4ce8-2589-476c-8ad3-0c1710c48997" providerId="AD" clId="Web-{5E9783D4-60EC-079C-517E-C7432535CB34}" dt="2024-04-11T17:52:58.147" v="625" actId="1076"/>
          <ac:cxnSpMkLst>
            <pc:docMk/>
            <pc:sldMk cId="642285424" sldId="281"/>
            <ac:cxnSpMk id="21" creationId="{D4886765-CB5E-6DAA-411C-78A9093DB4B1}"/>
          </ac:cxnSpMkLst>
        </pc:cxnChg>
      </pc:sldChg>
      <pc:sldChg chg="new del">
        <pc:chgData name="Myers-Pigg, Allison N" userId="S::allison.myers-pigg@pnnl.gov::9edc4ce8-2589-476c-8ad3-0c1710c48997" providerId="AD" clId="Web-{5E9783D4-60EC-079C-517E-C7432535CB34}" dt="2024-04-11T17:33:27.188" v="365"/>
        <pc:sldMkLst>
          <pc:docMk/>
          <pc:sldMk cId="919186934" sldId="282"/>
        </pc:sldMkLst>
      </pc:sldChg>
      <pc:sldChg chg="addSp delSp modSp add replId">
        <pc:chgData name="Myers-Pigg, Allison N" userId="S::allison.myers-pigg@pnnl.gov::9edc4ce8-2589-476c-8ad3-0c1710c48997" providerId="AD" clId="Web-{5E9783D4-60EC-079C-517E-C7432535CB34}" dt="2024-04-11T17:58:53.013" v="700" actId="14100"/>
        <pc:sldMkLst>
          <pc:docMk/>
          <pc:sldMk cId="3091844192" sldId="282"/>
        </pc:sldMkLst>
        <pc:spChg chg="del">
          <ac:chgData name="Myers-Pigg, Allison N" userId="S::allison.myers-pigg@pnnl.gov::9edc4ce8-2589-476c-8ad3-0c1710c48997" providerId="AD" clId="Web-{5E9783D4-60EC-079C-517E-C7432535CB34}" dt="2024-04-11T17:35:53.190" v="376"/>
          <ac:spMkLst>
            <pc:docMk/>
            <pc:sldMk cId="3091844192" sldId="282"/>
            <ac:spMk id="4" creationId="{F43F630F-268C-16E8-077A-2B47DB9A211D}"/>
          </ac:spMkLst>
        </pc:spChg>
        <pc:spChg chg="del">
          <ac:chgData name="Myers-Pigg, Allison N" userId="S::allison.myers-pigg@pnnl.gov::9edc4ce8-2589-476c-8ad3-0c1710c48997" providerId="AD" clId="Web-{5E9783D4-60EC-079C-517E-C7432535CB34}" dt="2024-04-11T17:35:48.706" v="373"/>
          <ac:spMkLst>
            <pc:docMk/>
            <pc:sldMk cId="3091844192" sldId="282"/>
            <ac:spMk id="6" creationId="{5EF6D050-09C5-0465-2C78-03174A92CDF8}"/>
          </ac:spMkLst>
        </pc:spChg>
        <pc:spChg chg="del">
          <ac:chgData name="Myers-Pigg, Allison N" userId="S::allison.myers-pigg@pnnl.gov::9edc4ce8-2589-476c-8ad3-0c1710c48997" providerId="AD" clId="Web-{5E9783D4-60EC-079C-517E-C7432535CB34}" dt="2024-04-11T17:35:51.487" v="375"/>
          <ac:spMkLst>
            <pc:docMk/>
            <pc:sldMk cId="3091844192" sldId="282"/>
            <ac:spMk id="7" creationId="{EB5A8025-D65A-5EDE-C2BA-0D65409C9580}"/>
          </ac:spMkLst>
        </pc:spChg>
        <pc:spChg chg="mod">
          <ac:chgData name="Myers-Pigg, Allison N" userId="S::allison.myers-pigg@pnnl.gov::9edc4ce8-2589-476c-8ad3-0c1710c48997" providerId="AD" clId="Web-{5E9783D4-60EC-079C-517E-C7432535CB34}" dt="2024-04-11T17:58:53.013" v="700" actId="14100"/>
          <ac:spMkLst>
            <pc:docMk/>
            <pc:sldMk cId="3091844192" sldId="282"/>
            <ac:spMk id="8" creationId="{A3830850-AF91-FC2D-FE15-BC6309BA53AA}"/>
          </ac:spMkLst>
        </pc:spChg>
        <pc:spChg chg="add">
          <ac:chgData name="Myers-Pigg, Allison N" userId="S::allison.myers-pigg@pnnl.gov::9edc4ce8-2589-476c-8ad3-0c1710c48997" providerId="AD" clId="Web-{5E9783D4-60EC-079C-517E-C7432535CB34}" dt="2024-04-11T17:35:53.737" v="377"/>
          <ac:spMkLst>
            <pc:docMk/>
            <pc:sldMk cId="3091844192" sldId="282"/>
            <ac:spMk id="9" creationId="{9727194A-A885-0240-8F78-1C7E0F5FB345}"/>
          </ac:spMkLst>
        </pc:spChg>
        <pc:picChg chg="del">
          <ac:chgData name="Myers-Pigg, Allison N" userId="S::allison.myers-pigg@pnnl.gov::9edc4ce8-2589-476c-8ad3-0c1710c48997" providerId="AD" clId="Web-{5E9783D4-60EC-079C-517E-C7432535CB34}" dt="2024-04-11T17:35:49.175" v="374"/>
          <ac:picMkLst>
            <pc:docMk/>
            <pc:sldMk cId="3091844192" sldId="282"/>
            <ac:picMk id="3" creationId="{ED22AB96-CD79-BB41-57B8-B109FC92718E}"/>
          </ac:picMkLst>
        </pc:picChg>
        <pc:picChg chg="add">
          <ac:chgData name="Myers-Pigg, Allison N" userId="S::allison.myers-pigg@pnnl.gov::9edc4ce8-2589-476c-8ad3-0c1710c48997" providerId="AD" clId="Web-{5E9783D4-60EC-079C-517E-C7432535CB34}" dt="2024-04-11T17:35:53.737" v="377"/>
          <ac:picMkLst>
            <pc:docMk/>
            <pc:sldMk cId="3091844192" sldId="282"/>
            <ac:picMk id="5" creationId="{3D2E3D57-9E9C-B9C3-F5BB-B8A81CCD8D37}"/>
          </ac:picMkLst>
        </pc:picChg>
        <pc:picChg chg="add mod">
          <ac:chgData name="Myers-Pigg, Allison N" userId="S::allison.myers-pigg@pnnl.gov::9edc4ce8-2589-476c-8ad3-0c1710c48997" providerId="AD" clId="Web-{5E9783D4-60EC-079C-517E-C7432535CB34}" dt="2024-04-11T17:39:08.819" v="527" actId="1076"/>
          <ac:picMkLst>
            <pc:docMk/>
            <pc:sldMk cId="3091844192" sldId="282"/>
            <ac:picMk id="10" creationId="{BB007574-225B-7442-70A3-32208D9A7400}"/>
          </ac:picMkLst>
        </pc:picChg>
      </pc:sldChg>
    </pc:docChg>
  </pc:docChgLst>
  <pc:docChgLst>
    <pc:chgData name="Myers-Pigg, Allison N" userId="S::allison.myers-pigg@pnnl.gov::9edc4ce8-2589-476c-8ad3-0c1710c48997" providerId="AD" clId="Web-{A4A680EB-064A-6C1D-2817-AB7F3749D8F9}"/>
    <pc:docChg chg="modSld">
      <pc:chgData name="Myers-Pigg, Allison N" userId="S::allison.myers-pigg@pnnl.gov::9edc4ce8-2589-476c-8ad3-0c1710c48997" providerId="AD" clId="Web-{A4A680EB-064A-6C1D-2817-AB7F3749D8F9}" dt="2024-04-18T14:22:47.693" v="39" actId="20577"/>
      <pc:docMkLst>
        <pc:docMk/>
      </pc:docMkLst>
      <pc:sldChg chg="modCm">
        <pc:chgData name="Myers-Pigg, Allison N" userId="S::allison.myers-pigg@pnnl.gov::9edc4ce8-2589-476c-8ad3-0c1710c48997" providerId="AD" clId="Web-{A4A680EB-064A-6C1D-2817-AB7F3749D8F9}" dt="2024-04-18T14:17:14.476" v="8"/>
        <pc:sldMkLst>
          <pc:docMk/>
          <pc:sldMk cId="322808306" sldId="272"/>
        </pc:sldMkLst>
        <pc:extLst>
          <p:ext xmlns:p="http://schemas.openxmlformats.org/presentationml/2006/main" uri="{D6D511B9-2390-475A-947B-AFAB55BFBCF1}">
            <pc226:cmChg xmlns:pc226="http://schemas.microsoft.com/office/powerpoint/2022/06/main/command" chg="">
              <pc226:chgData name="Myers-Pigg, Allison N" userId="S::allison.myers-pigg@pnnl.gov::9edc4ce8-2589-476c-8ad3-0c1710c48997" providerId="AD" clId="Web-{A4A680EB-064A-6C1D-2817-AB7F3749D8F9}" dt="2024-04-18T14:17:14.476" v="8"/>
              <pc2:cmMkLst xmlns:pc2="http://schemas.microsoft.com/office/powerpoint/2019/9/main/command">
                <pc:docMk/>
                <pc:sldMk cId="322808306" sldId="272"/>
                <pc2:cmMk id="{77B639FC-EA38-4FEC-9A2A-61150ADDBE5D}"/>
              </pc2:cmMkLst>
              <pc226:cmRplyChg chg="add">
                <pc226:chgData name="Myers-Pigg, Allison N" userId="S::allison.myers-pigg@pnnl.gov::9edc4ce8-2589-476c-8ad3-0c1710c48997" providerId="AD" clId="Web-{A4A680EB-064A-6C1D-2817-AB7F3749D8F9}" dt="2024-04-18T14:17:14.476" v="8"/>
                <pc2:cmRplyMkLst xmlns:pc2="http://schemas.microsoft.com/office/powerpoint/2019/9/main/command">
                  <pc:docMk/>
                  <pc:sldMk cId="322808306" sldId="272"/>
                  <pc2:cmMk id="{77B639FC-EA38-4FEC-9A2A-61150ADDBE5D}"/>
                  <pc2:cmRplyMk id="{1AC7D69B-0807-4DE2-B29B-7E8CA5A95A69}"/>
                </pc2:cmRplyMkLst>
              </pc226:cmRplyChg>
            </pc226:cmChg>
          </p:ext>
        </pc:extLst>
      </pc:sldChg>
      <pc:sldChg chg="modCm">
        <pc:chgData name="Myers-Pigg, Allison N" userId="S::allison.myers-pigg@pnnl.gov::9edc4ce8-2589-476c-8ad3-0c1710c48997" providerId="AD" clId="Web-{A4A680EB-064A-6C1D-2817-AB7F3749D8F9}" dt="2024-04-18T14:14:55.711" v="5"/>
        <pc:sldMkLst>
          <pc:docMk/>
          <pc:sldMk cId="1470741337" sldId="274"/>
        </pc:sldMkLst>
        <pc:extLst>
          <p:ext xmlns:p="http://schemas.openxmlformats.org/presentationml/2006/main" uri="{D6D511B9-2390-475A-947B-AFAB55BFBCF1}">
            <pc226:cmChg xmlns:pc226="http://schemas.microsoft.com/office/powerpoint/2022/06/main/command" chg="">
              <pc226:chgData name="Myers-Pigg, Allison N" userId="S::allison.myers-pigg@pnnl.gov::9edc4ce8-2589-476c-8ad3-0c1710c48997" providerId="AD" clId="Web-{A4A680EB-064A-6C1D-2817-AB7F3749D8F9}" dt="2024-04-18T14:14:55.711" v="5"/>
              <pc2:cmMkLst xmlns:pc2="http://schemas.microsoft.com/office/powerpoint/2019/9/main/command">
                <pc:docMk/>
                <pc:sldMk cId="1470741337" sldId="274"/>
                <pc2:cmMk id="{D3C22FD9-E160-4712-9378-656FB7835EDD}"/>
              </pc2:cmMkLst>
              <pc226:cmRplyChg chg="add">
                <pc226:chgData name="Myers-Pigg, Allison N" userId="S::allison.myers-pigg@pnnl.gov::9edc4ce8-2589-476c-8ad3-0c1710c48997" providerId="AD" clId="Web-{A4A680EB-064A-6C1D-2817-AB7F3749D8F9}" dt="2024-04-18T14:14:55.711" v="5"/>
                <pc2:cmRplyMkLst xmlns:pc2="http://schemas.microsoft.com/office/powerpoint/2019/9/main/command">
                  <pc:docMk/>
                  <pc:sldMk cId="1470741337" sldId="274"/>
                  <pc2:cmMk id="{D3C22FD9-E160-4712-9378-656FB7835EDD}"/>
                  <pc2:cmRplyMk id="{06932C52-B9A9-447E-960D-9BA6B5BAD2F1}"/>
                </pc2:cmRplyMkLst>
              </pc226:cmRplyChg>
            </pc226:cmChg>
          </p:ext>
        </pc:extLst>
      </pc:sldChg>
      <pc:sldChg chg="modSp">
        <pc:chgData name="Myers-Pigg, Allison N" userId="S::allison.myers-pigg@pnnl.gov::9edc4ce8-2589-476c-8ad3-0c1710c48997" providerId="AD" clId="Web-{A4A680EB-064A-6C1D-2817-AB7F3749D8F9}" dt="2024-04-18T14:22:47.693" v="39" actId="20577"/>
        <pc:sldMkLst>
          <pc:docMk/>
          <pc:sldMk cId="522813553" sldId="275"/>
        </pc:sldMkLst>
        <pc:spChg chg="mod">
          <ac:chgData name="Myers-Pigg, Allison N" userId="S::allison.myers-pigg@pnnl.gov::9edc4ce8-2589-476c-8ad3-0c1710c48997" providerId="AD" clId="Web-{A4A680EB-064A-6C1D-2817-AB7F3749D8F9}" dt="2024-04-18T14:22:47.693" v="39" actId="20577"/>
          <ac:spMkLst>
            <pc:docMk/>
            <pc:sldMk cId="522813553" sldId="275"/>
            <ac:spMk id="13" creationId="{603CA1C2-A40E-8E4C-98BC-E4025BA2BC25}"/>
          </ac:spMkLst>
        </pc:spChg>
      </pc:sldChg>
      <pc:sldChg chg="addCm">
        <pc:chgData name="Myers-Pigg, Allison N" userId="S::allison.myers-pigg@pnnl.gov::9edc4ce8-2589-476c-8ad3-0c1710c48997" providerId="AD" clId="Web-{A4A680EB-064A-6C1D-2817-AB7F3749D8F9}" dt="2024-04-18T14:12:32.555" v="0"/>
        <pc:sldMkLst>
          <pc:docMk/>
          <pc:sldMk cId="3353542057" sldId="276"/>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A4A680EB-064A-6C1D-2817-AB7F3749D8F9}" dt="2024-04-18T14:12:32.555" v="0"/>
              <pc2:cmMkLst xmlns:pc2="http://schemas.microsoft.com/office/powerpoint/2019/9/main/command">
                <pc:docMk/>
                <pc:sldMk cId="3353542057" sldId="276"/>
                <pc2:cmMk id="{D487952A-7AD7-4B46-B8FC-BE9B92B4BB66}"/>
              </pc2:cmMkLst>
            </pc226:cmChg>
          </p:ext>
        </pc:extLst>
      </pc:sldChg>
      <pc:sldChg chg="addCm modCm">
        <pc:chgData name="Myers-Pigg, Allison N" userId="S::allison.myers-pigg@pnnl.gov::9edc4ce8-2589-476c-8ad3-0c1710c48997" providerId="AD" clId="Web-{A4A680EB-064A-6C1D-2817-AB7F3749D8F9}" dt="2024-04-18T14:21:54.162" v="13"/>
        <pc:sldMkLst>
          <pc:docMk/>
          <pc:sldMk cId="1532023782" sldId="277"/>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A4A680EB-064A-6C1D-2817-AB7F3749D8F9}" dt="2024-04-18T14:21:54.162" v="13"/>
              <pc2:cmMkLst xmlns:pc2="http://schemas.microsoft.com/office/powerpoint/2019/9/main/command">
                <pc:docMk/>
                <pc:sldMk cId="1532023782" sldId="277"/>
                <pc2:cmMk id="{D688E774-B066-440F-81FE-B83988E61E4A}"/>
              </pc2:cmMkLst>
              <pc226:cmRplyChg chg="add">
                <pc226:chgData name="Myers-Pigg, Allison N" userId="S::allison.myers-pigg@pnnl.gov::9edc4ce8-2589-476c-8ad3-0c1710c48997" providerId="AD" clId="Web-{A4A680EB-064A-6C1D-2817-AB7F3749D8F9}" dt="2024-04-18T14:21:54.162" v="13"/>
                <pc2:cmRplyMkLst xmlns:pc2="http://schemas.microsoft.com/office/powerpoint/2019/9/main/command">
                  <pc:docMk/>
                  <pc:sldMk cId="1532023782" sldId="277"/>
                  <pc2:cmMk id="{D688E774-B066-440F-81FE-B83988E61E4A}"/>
                  <pc2:cmRplyMk id="{8CCD172A-84FF-4C1E-A8C5-12971DE00A7D}"/>
                </pc2:cmRplyMkLst>
              </pc226:cmRplyChg>
            </pc226:cmChg>
          </p:ext>
        </pc:extLst>
      </pc:sldChg>
      <pc:sldChg chg="addCm">
        <pc:chgData name="Myers-Pigg, Allison N" userId="S::allison.myers-pigg@pnnl.gov::9edc4ce8-2589-476c-8ad3-0c1710c48997" providerId="AD" clId="Web-{A4A680EB-064A-6C1D-2817-AB7F3749D8F9}" dt="2024-04-18T14:16:13.742" v="6"/>
        <pc:sldMkLst>
          <pc:docMk/>
          <pc:sldMk cId="214355574" sldId="280"/>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A4A680EB-064A-6C1D-2817-AB7F3749D8F9}" dt="2024-04-18T14:16:13.742" v="6"/>
              <pc2:cmMkLst xmlns:pc2="http://schemas.microsoft.com/office/powerpoint/2019/9/main/command">
                <pc:docMk/>
                <pc:sldMk cId="214355574" sldId="280"/>
                <pc2:cmMk id="{6EFDF8F0-B6F8-4417-8F9D-65E89DE64E71}"/>
              </pc2:cmMkLst>
            </pc226:cmChg>
          </p:ext>
        </pc:extLst>
      </pc:sldChg>
      <pc:sldChg chg="addCm">
        <pc:chgData name="Myers-Pigg, Allison N" userId="S::allison.myers-pigg@pnnl.gov::9edc4ce8-2589-476c-8ad3-0c1710c48997" providerId="AD" clId="Web-{A4A680EB-064A-6C1D-2817-AB7F3749D8F9}" dt="2024-04-18T14:16:37.507" v="7"/>
        <pc:sldMkLst>
          <pc:docMk/>
          <pc:sldMk cId="3091844192" sldId="282"/>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A4A680EB-064A-6C1D-2817-AB7F3749D8F9}" dt="2024-04-18T14:16:37.507" v="7"/>
              <pc2:cmMkLst xmlns:pc2="http://schemas.microsoft.com/office/powerpoint/2019/9/main/command">
                <pc:docMk/>
                <pc:sldMk cId="3091844192" sldId="282"/>
                <pc2:cmMk id="{E620C271-A2D4-459B-8EF4-D7D533FE08BD}"/>
              </pc2:cmMkLst>
            </pc226:cmChg>
          </p:ext>
        </pc:extLst>
      </pc:sldChg>
      <pc:sldChg chg="modSp">
        <pc:chgData name="Myers-Pigg, Allison N" userId="S::allison.myers-pigg@pnnl.gov::9edc4ce8-2589-476c-8ad3-0c1710c48997" providerId="AD" clId="Web-{A4A680EB-064A-6C1D-2817-AB7F3749D8F9}" dt="2024-04-18T14:17:22.069" v="11" actId="20577"/>
        <pc:sldMkLst>
          <pc:docMk/>
          <pc:sldMk cId="3414010401" sldId="283"/>
        </pc:sldMkLst>
        <pc:spChg chg="mod">
          <ac:chgData name="Myers-Pigg, Allison N" userId="S::allison.myers-pigg@pnnl.gov::9edc4ce8-2589-476c-8ad3-0c1710c48997" providerId="AD" clId="Web-{A4A680EB-064A-6C1D-2817-AB7F3749D8F9}" dt="2024-04-18T14:17:22.069" v="11" actId="20577"/>
          <ac:spMkLst>
            <pc:docMk/>
            <pc:sldMk cId="3414010401" sldId="283"/>
            <ac:spMk id="4" creationId="{811190E0-88B1-1897-F253-C7905EBD9F6B}"/>
          </ac:spMkLst>
        </pc:spChg>
      </pc:sldChg>
    </pc:docChg>
  </pc:docChgLst>
  <pc:docChgLst>
    <pc:chgData name="Myers-Pigg, Allison N" userId="S::allison.myers-pigg@pnnl.gov::9edc4ce8-2589-476c-8ad3-0c1710c48997" providerId="AD" clId="Web-{7A28A617-5304-D32F-0D98-60755AEE4746}"/>
    <pc:docChg chg="modSld">
      <pc:chgData name="Myers-Pigg, Allison N" userId="S::allison.myers-pigg@pnnl.gov::9edc4ce8-2589-476c-8ad3-0c1710c48997" providerId="AD" clId="Web-{7A28A617-5304-D32F-0D98-60755AEE4746}" dt="2024-04-19T16:06:24.433" v="23" actId="20577"/>
      <pc:docMkLst>
        <pc:docMk/>
      </pc:docMkLst>
      <pc:sldChg chg="delCm">
        <pc:chgData name="Myers-Pigg, Allison N" userId="S::allison.myers-pigg@pnnl.gov::9edc4ce8-2589-476c-8ad3-0c1710c48997" providerId="AD" clId="Web-{7A28A617-5304-D32F-0D98-60755AEE4746}" dt="2024-04-19T16:04:10.930" v="4"/>
        <pc:sldMkLst>
          <pc:docMk/>
          <pc:sldMk cId="292427191" sldId="269"/>
        </pc:sldMkLst>
        <pc:extLst>
          <p:ext xmlns:p="http://schemas.openxmlformats.org/presentationml/2006/main" uri="{D6D511B9-2390-475A-947B-AFAB55BFBCF1}">
            <pc226:cmChg xmlns:pc226="http://schemas.microsoft.com/office/powerpoint/2022/06/main/command" chg="del">
              <pc226:chgData name="Myers-Pigg, Allison N" userId="S::allison.myers-pigg@pnnl.gov::9edc4ce8-2589-476c-8ad3-0c1710c48997" providerId="AD" clId="Web-{7A28A617-5304-D32F-0D98-60755AEE4746}" dt="2024-04-19T16:04:10.930" v="4"/>
              <pc2:cmMkLst xmlns:pc2="http://schemas.microsoft.com/office/powerpoint/2019/9/main/command">
                <pc:docMk/>
                <pc:sldMk cId="292427191" sldId="269"/>
                <pc2:cmMk id="{76AE4A77-2CE5-4C99-9A9C-FADE502E1012}"/>
              </pc2:cmMkLst>
            </pc226:cmChg>
          </p:ext>
        </pc:extLst>
      </pc:sldChg>
      <pc:sldChg chg="delCm">
        <pc:chgData name="Myers-Pigg, Allison N" userId="S::allison.myers-pigg@pnnl.gov::9edc4ce8-2589-476c-8ad3-0c1710c48997" providerId="AD" clId="Web-{7A28A617-5304-D32F-0D98-60755AEE4746}" dt="2024-04-19T16:04:24.493" v="8"/>
        <pc:sldMkLst>
          <pc:docMk/>
          <pc:sldMk cId="164803846" sldId="271"/>
        </pc:sldMkLst>
        <pc:extLst>
          <p:ext xmlns:p="http://schemas.openxmlformats.org/presentationml/2006/main" uri="{D6D511B9-2390-475A-947B-AFAB55BFBCF1}">
            <pc226:cmChg xmlns:pc226="http://schemas.microsoft.com/office/powerpoint/2022/06/main/command" chg="del">
              <pc226:chgData name="Myers-Pigg, Allison N" userId="S::allison.myers-pigg@pnnl.gov::9edc4ce8-2589-476c-8ad3-0c1710c48997" providerId="AD" clId="Web-{7A28A617-5304-D32F-0D98-60755AEE4746}" dt="2024-04-19T16:04:24.493" v="8"/>
              <pc2:cmMkLst xmlns:pc2="http://schemas.microsoft.com/office/powerpoint/2019/9/main/command">
                <pc:docMk/>
                <pc:sldMk cId="164803846" sldId="271"/>
                <pc2:cmMk id="{49F8AE67-33F0-4894-A6E6-958DB9656675}"/>
              </pc2:cmMkLst>
            </pc226:cmChg>
          </p:ext>
        </pc:extLst>
      </pc:sldChg>
      <pc:sldChg chg="delCm">
        <pc:chgData name="Myers-Pigg, Allison N" userId="S::allison.myers-pigg@pnnl.gov::9edc4ce8-2589-476c-8ad3-0c1710c48997" providerId="AD" clId="Web-{7A28A617-5304-D32F-0D98-60755AEE4746}" dt="2024-04-19T16:04:17.462" v="7"/>
        <pc:sldMkLst>
          <pc:docMk/>
          <pc:sldMk cId="322808306" sldId="272"/>
        </pc:sldMkLst>
        <pc:extLst>
          <p:ext xmlns:p="http://schemas.openxmlformats.org/presentationml/2006/main" uri="{D6D511B9-2390-475A-947B-AFAB55BFBCF1}">
            <pc226:cmChg xmlns:pc226="http://schemas.microsoft.com/office/powerpoint/2022/06/main/command" chg="del">
              <pc226:chgData name="Myers-Pigg, Allison N" userId="S::allison.myers-pigg@pnnl.gov::9edc4ce8-2589-476c-8ad3-0c1710c48997" providerId="AD" clId="Web-{7A28A617-5304-D32F-0D98-60755AEE4746}" dt="2024-04-19T16:04:16.790" v="6"/>
              <pc2:cmMkLst xmlns:pc2="http://schemas.microsoft.com/office/powerpoint/2019/9/main/command">
                <pc:docMk/>
                <pc:sldMk cId="322808306" sldId="272"/>
                <pc2:cmMk id="{CF996D72-D917-4BFC-85F1-20CCDDE64F7D}"/>
              </pc2:cmMkLst>
            </pc226:cmChg>
            <pc226:cmChg xmlns:pc226="http://schemas.microsoft.com/office/powerpoint/2022/06/main/command" chg="del">
              <pc226:chgData name="Myers-Pigg, Allison N" userId="S::allison.myers-pigg@pnnl.gov::9edc4ce8-2589-476c-8ad3-0c1710c48997" providerId="AD" clId="Web-{7A28A617-5304-D32F-0D98-60755AEE4746}" dt="2024-04-19T16:04:17.462" v="7"/>
              <pc2:cmMkLst xmlns:pc2="http://schemas.microsoft.com/office/powerpoint/2019/9/main/command">
                <pc:docMk/>
                <pc:sldMk cId="322808306" sldId="272"/>
                <pc2:cmMk id="{77B639FC-EA38-4FEC-9A2A-61150ADDBE5D}"/>
              </pc2:cmMkLst>
            </pc226:cmChg>
          </p:ext>
        </pc:extLst>
      </pc:sldChg>
      <pc:sldChg chg="addCm delCm modCm">
        <pc:chgData name="Myers-Pigg, Allison N" userId="S::allison.myers-pigg@pnnl.gov::9edc4ce8-2589-476c-8ad3-0c1710c48997" providerId="AD" clId="Web-{7A28A617-5304-D32F-0D98-60755AEE4746}" dt="2024-04-19T16:04:31.009" v="9"/>
        <pc:sldMkLst>
          <pc:docMk/>
          <pc:sldMk cId="1470741337" sldId="274"/>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7A28A617-5304-D32F-0D98-60755AEE4746}" dt="2024-04-19T15:59:57.067" v="1"/>
              <pc2:cmMkLst xmlns:pc2="http://schemas.microsoft.com/office/powerpoint/2019/9/main/command">
                <pc:docMk/>
                <pc:sldMk cId="1470741337" sldId="274"/>
                <pc2:cmMk id="{75143C34-1A53-4D34-A870-8EEAEDC762FE}"/>
              </pc2:cmMkLst>
              <pc226:cmRplyChg chg="add">
                <pc226:chgData name="Myers-Pigg, Allison N" userId="S::allison.myers-pigg@pnnl.gov::9edc4ce8-2589-476c-8ad3-0c1710c48997" providerId="AD" clId="Web-{7A28A617-5304-D32F-0D98-60755AEE4746}" dt="2024-04-19T15:59:57.067" v="1"/>
                <pc2:cmRplyMkLst xmlns:pc2="http://schemas.microsoft.com/office/powerpoint/2019/9/main/command">
                  <pc:docMk/>
                  <pc:sldMk cId="1470741337" sldId="274"/>
                  <pc2:cmMk id="{75143C34-1A53-4D34-A870-8EEAEDC762FE}"/>
                  <pc2:cmRplyMk id="{7B9E36D7-2856-4025-8EA2-E6838B4A3756}"/>
                </pc2:cmRplyMkLst>
              </pc226:cmRplyChg>
            </pc226:cmChg>
            <pc226:cmChg xmlns:pc226="http://schemas.microsoft.com/office/powerpoint/2022/06/main/command" chg="del">
              <pc226:chgData name="Myers-Pigg, Allison N" userId="S::allison.myers-pigg@pnnl.gov::9edc4ce8-2589-476c-8ad3-0c1710c48997" providerId="AD" clId="Web-{7A28A617-5304-D32F-0D98-60755AEE4746}" dt="2024-04-19T16:04:31.009" v="9"/>
              <pc2:cmMkLst xmlns:pc2="http://schemas.microsoft.com/office/powerpoint/2019/9/main/command">
                <pc:docMk/>
                <pc:sldMk cId="1470741337" sldId="274"/>
                <pc2:cmMk id="{D3C22FD9-E160-4712-9378-656FB7835EDD}"/>
              </pc2:cmMkLst>
            </pc226:cmChg>
          </p:ext>
        </pc:extLst>
      </pc:sldChg>
      <pc:sldChg chg="delCm">
        <pc:chgData name="Myers-Pigg, Allison N" userId="S::allison.myers-pigg@pnnl.gov::9edc4ce8-2589-476c-8ad3-0c1710c48997" providerId="AD" clId="Web-{7A28A617-5304-D32F-0D98-60755AEE4746}" dt="2024-04-19T16:04:37.806" v="10"/>
        <pc:sldMkLst>
          <pc:docMk/>
          <pc:sldMk cId="3353542057" sldId="276"/>
        </pc:sldMkLst>
        <pc:extLst>
          <p:ext xmlns:p="http://schemas.openxmlformats.org/presentationml/2006/main" uri="{D6D511B9-2390-475A-947B-AFAB55BFBCF1}">
            <pc226:cmChg xmlns:pc226="http://schemas.microsoft.com/office/powerpoint/2022/06/main/command" chg="del">
              <pc226:chgData name="Myers-Pigg, Allison N" userId="S::allison.myers-pigg@pnnl.gov::9edc4ce8-2589-476c-8ad3-0c1710c48997" providerId="AD" clId="Web-{7A28A617-5304-D32F-0D98-60755AEE4746}" dt="2024-04-19T16:04:37.806" v="10"/>
              <pc2:cmMkLst xmlns:pc2="http://schemas.microsoft.com/office/powerpoint/2019/9/main/command">
                <pc:docMk/>
                <pc:sldMk cId="3353542057" sldId="276"/>
                <pc2:cmMk id="{D487952A-7AD7-4B46-B8FC-BE9B92B4BB66}"/>
              </pc2:cmMkLst>
            </pc226:cmChg>
          </p:ext>
        </pc:extLst>
      </pc:sldChg>
      <pc:sldChg chg="delCm">
        <pc:chgData name="Myers-Pigg, Allison N" userId="S::allison.myers-pigg@pnnl.gov::9edc4ce8-2589-476c-8ad3-0c1710c48997" providerId="AD" clId="Web-{7A28A617-5304-D32F-0D98-60755AEE4746}" dt="2024-04-19T16:04:06.790" v="3"/>
        <pc:sldMkLst>
          <pc:docMk/>
          <pc:sldMk cId="214355574" sldId="280"/>
        </pc:sldMkLst>
        <pc:extLst>
          <p:ext xmlns:p="http://schemas.openxmlformats.org/presentationml/2006/main" uri="{D6D511B9-2390-475A-947B-AFAB55BFBCF1}">
            <pc226:cmChg xmlns:pc226="http://schemas.microsoft.com/office/powerpoint/2022/06/main/command" chg="del">
              <pc226:chgData name="Myers-Pigg, Allison N" userId="S::allison.myers-pigg@pnnl.gov::9edc4ce8-2589-476c-8ad3-0c1710c48997" providerId="AD" clId="Web-{7A28A617-5304-D32F-0D98-60755AEE4746}" dt="2024-04-19T16:04:05.930" v="2"/>
              <pc2:cmMkLst xmlns:pc2="http://schemas.microsoft.com/office/powerpoint/2019/9/main/command">
                <pc:docMk/>
                <pc:sldMk cId="214355574" sldId="280"/>
                <pc2:cmMk id="{65373085-D04A-4D50-ACBC-03625DFFD326}"/>
              </pc2:cmMkLst>
            </pc226:cmChg>
            <pc226:cmChg xmlns:pc226="http://schemas.microsoft.com/office/powerpoint/2022/06/main/command" chg="del">
              <pc226:chgData name="Myers-Pigg, Allison N" userId="S::allison.myers-pigg@pnnl.gov::9edc4ce8-2589-476c-8ad3-0c1710c48997" providerId="AD" clId="Web-{7A28A617-5304-D32F-0D98-60755AEE4746}" dt="2024-04-19T16:04:06.790" v="3"/>
              <pc2:cmMkLst xmlns:pc2="http://schemas.microsoft.com/office/powerpoint/2019/9/main/command">
                <pc:docMk/>
                <pc:sldMk cId="214355574" sldId="280"/>
                <pc2:cmMk id="{6EFDF8F0-B6F8-4417-8F9D-65E89DE64E71}"/>
              </pc2:cmMkLst>
            </pc226:cmChg>
          </p:ext>
        </pc:extLst>
      </pc:sldChg>
      <pc:sldChg chg="modSp delCm">
        <pc:chgData name="Myers-Pigg, Allison N" userId="S::allison.myers-pigg@pnnl.gov::9edc4ce8-2589-476c-8ad3-0c1710c48997" providerId="AD" clId="Web-{7A28A617-5304-D32F-0D98-60755AEE4746}" dt="2024-04-19T16:06:24.433" v="23" actId="20577"/>
        <pc:sldMkLst>
          <pc:docMk/>
          <pc:sldMk cId="3091844192" sldId="282"/>
        </pc:sldMkLst>
        <pc:spChg chg="mod">
          <ac:chgData name="Myers-Pigg, Allison N" userId="S::allison.myers-pigg@pnnl.gov::9edc4ce8-2589-476c-8ad3-0c1710c48997" providerId="AD" clId="Web-{7A28A617-5304-D32F-0D98-60755AEE4746}" dt="2024-04-19T16:06:24.433" v="23" actId="20577"/>
          <ac:spMkLst>
            <pc:docMk/>
            <pc:sldMk cId="3091844192" sldId="282"/>
            <ac:spMk id="8" creationId="{A3830850-AF91-FC2D-FE15-BC6309BA53AA}"/>
          </ac:spMkLst>
        </pc:spChg>
        <pc:extLst>
          <p:ext xmlns:p="http://schemas.openxmlformats.org/presentationml/2006/main" uri="{D6D511B9-2390-475A-947B-AFAB55BFBCF1}">
            <pc226:cmChg xmlns:pc226="http://schemas.microsoft.com/office/powerpoint/2022/06/main/command" chg="del">
              <pc226:chgData name="Myers-Pigg, Allison N" userId="S::allison.myers-pigg@pnnl.gov::9edc4ce8-2589-476c-8ad3-0c1710c48997" providerId="AD" clId="Web-{7A28A617-5304-D32F-0D98-60755AEE4746}" dt="2024-04-19T16:04:14.462" v="5"/>
              <pc2:cmMkLst xmlns:pc2="http://schemas.microsoft.com/office/powerpoint/2019/9/main/command">
                <pc:docMk/>
                <pc:sldMk cId="3091844192" sldId="282"/>
                <pc2:cmMk id="{E620C271-A2D4-459B-8EF4-D7D533FE08BD}"/>
              </pc2:cmMkLst>
            </pc226:cmChg>
          </p:ext>
        </pc:extLst>
      </pc:sldChg>
    </pc:docChg>
  </pc:docChgLst>
  <pc:docChgLst>
    <pc:chgData name="O'Loughlin, Connor C" userId="9f8385d1-79f9-4371-8f80-dd274b837333" providerId="ADAL" clId="{367EE74E-CC6A-4E96-A286-BFF0105E6968}"/>
    <pc:docChg chg="undo custSel addSld delSld modSld sldOrd">
      <pc:chgData name="O'Loughlin, Connor C" userId="9f8385d1-79f9-4371-8f80-dd274b837333" providerId="ADAL" clId="{367EE74E-CC6A-4E96-A286-BFF0105E6968}" dt="2024-04-23T15:35:59.222" v="12783"/>
      <pc:docMkLst>
        <pc:docMk/>
      </pc:docMkLst>
      <pc:sldChg chg="addSp modSp mod">
        <pc:chgData name="O'Loughlin, Connor C" userId="9f8385d1-79f9-4371-8f80-dd274b837333" providerId="ADAL" clId="{367EE74E-CC6A-4E96-A286-BFF0105E6968}" dt="2024-04-10T21:31:36.436" v="6755" actId="20577"/>
        <pc:sldMkLst>
          <pc:docMk/>
          <pc:sldMk cId="1152154647" sldId="260"/>
        </pc:sldMkLst>
        <pc:spChg chg="mod">
          <ac:chgData name="O'Loughlin, Connor C" userId="9f8385d1-79f9-4371-8f80-dd274b837333" providerId="ADAL" clId="{367EE74E-CC6A-4E96-A286-BFF0105E6968}" dt="2024-04-10T21:31:36.436" v="6755" actId="20577"/>
          <ac:spMkLst>
            <pc:docMk/>
            <pc:sldMk cId="1152154647" sldId="260"/>
            <ac:spMk id="2" creationId="{8BDFD0D9-1CAC-4FBD-8120-CBD5A07EB995}"/>
          </ac:spMkLst>
        </pc:spChg>
        <pc:spChg chg="add mod">
          <ac:chgData name="O'Loughlin, Connor C" userId="9f8385d1-79f9-4371-8f80-dd274b837333" providerId="ADAL" clId="{367EE74E-CC6A-4E96-A286-BFF0105E6968}" dt="2024-04-10T21:29:27.315" v="6496" actId="20577"/>
          <ac:spMkLst>
            <pc:docMk/>
            <pc:sldMk cId="1152154647" sldId="260"/>
            <ac:spMk id="3" creationId="{2D22817B-2948-508B-DFA7-6701A52976EE}"/>
          </ac:spMkLst>
        </pc:spChg>
        <pc:spChg chg="mod">
          <ac:chgData name="O'Loughlin, Connor C" userId="9f8385d1-79f9-4371-8f80-dd274b837333" providerId="ADAL" clId="{367EE74E-CC6A-4E96-A286-BFF0105E6968}" dt="2024-04-09T20:28:00.819" v="4692" actId="20577"/>
          <ac:spMkLst>
            <pc:docMk/>
            <pc:sldMk cId="1152154647" sldId="260"/>
            <ac:spMk id="4" creationId="{3C886310-1A8B-41C6-8ABF-4E949224625A}"/>
          </ac:spMkLst>
        </pc:spChg>
        <pc:spChg chg="mod">
          <ac:chgData name="O'Loughlin, Connor C" userId="9f8385d1-79f9-4371-8f80-dd274b837333" providerId="ADAL" clId="{367EE74E-CC6A-4E96-A286-BFF0105E6968}" dt="2024-04-09T20:28:10.779" v="4707" actId="20577"/>
          <ac:spMkLst>
            <pc:docMk/>
            <pc:sldMk cId="1152154647" sldId="260"/>
            <ac:spMk id="5" creationId="{2599C3C0-764A-4145-9480-D79B28BB6551}"/>
          </ac:spMkLst>
        </pc:spChg>
      </pc:sldChg>
      <pc:sldChg chg="addSp delSp modSp del mod">
        <pc:chgData name="O'Loughlin, Connor C" userId="9f8385d1-79f9-4371-8f80-dd274b837333" providerId="ADAL" clId="{367EE74E-CC6A-4E96-A286-BFF0105E6968}" dt="2024-04-08T17:41:52.177" v="74" actId="47"/>
        <pc:sldMkLst>
          <pc:docMk/>
          <pc:sldMk cId="3169358349" sldId="261"/>
        </pc:sldMkLst>
        <pc:spChg chg="del">
          <ac:chgData name="O'Loughlin, Connor C" userId="9f8385d1-79f9-4371-8f80-dd274b837333" providerId="ADAL" clId="{367EE74E-CC6A-4E96-A286-BFF0105E6968}" dt="2024-04-08T17:40:43.599" v="5"/>
          <ac:spMkLst>
            <pc:docMk/>
            <pc:sldMk cId="3169358349" sldId="261"/>
            <ac:spMk id="2" creationId="{3195BF64-90CD-47E1-A634-5D0698A8D7EB}"/>
          </ac:spMkLst>
        </pc:spChg>
        <pc:spChg chg="del">
          <ac:chgData name="O'Loughlin, Connor C" userId="9f8385d1-79f9-4371-8f80-dd274b837333" providerId="ADAL" clId="{367EE74E-CC6A-4E96-A286-BFF0105E6968}" dt="2024-04-08T17:40:52.239" v="6" actId="478"/>
          <ac:spMkLst>
            <pc:docMk/>
            <pc:sldMk cId="3169358349" sldId="261"/>
            <ac:spMk id="4" creationId="{A605AEC7-AFCB-493D-8E77-9BA1548B4B08}"/>
          </ac:spMkLst>
        </pc:spChg>
        <pc:spChg chg="mod">
          <ac:chgData name="O'Loughlin, Connor C" userId="9f8385d1-79f9-4371-8f80-dd274b837333" providerId="ADAL" clId="{367EE74E-CC6A-4E96-A286-BFF0105E6968}" dt="2024-04-08T17:41:30.714" v="67" actId="20577"/>
          <ac:spMkLst>
            <pc:docMk/>
            <pc:sldMk cId="3169358349" sldId="261"/>
            <ac:spMk id="5" creationId="{125E1129-5FFA-4B82-BEB0-8A26ACAE653A}"/>
          </ac:spMkLst>
        </pc:spChg>
        <pc:picChg chg="add mod">
          <ac:chgData name="O'Loughlin, Connor C" userId="9f8385d1-79f9-4371-8f80-dd274b837333" providerId="ADAL" clId="{367EE74E-CC6A-4E96-A286-BFF0105E6968}" dt="2024-04-08T17:41:48.881" v="73" actId="1076"/>
          <ac:picMkLst>
            <pc:docMk/>
            <pc:sldMk cId="3169358349" sldId="261"/>
            <ac:picMk id="7" creationId="{DBDFA336-3A5F-7EE1-20DF-7DD77C0F97BB}"/>
          </ac:picMkLst>
        </pc:picChg>
      </pc:sldChg>
      <pc:sldChg chg="del">
        <pc:chgData name="O'Loughlin, Connor C" userId="9f8385d1-79f9-4371-8f80-dd274b837333" providerId="ADAL" clId="{367EE74E-CC6A-4E96-A286-BFF0105E6968}" dt="2024-04-08T17:41:46.957" v="72" actId="47"/>
        <pc:sldMkLst>
          <pc:docMk/>
          <pc:sldMk cId="118940903" sldId="262"/>
        </pc:sldMkLst>
      </pc:sldChg>
      <pc:sldChg chg="del">
        <pc:chgData name="O'Loughlin, Connor C" userId="9f8385d1-79f9-4371-8f80-dd274b837333" providerId="ADAL" clId="{367EE74E-CC6A-4E96-A286-BFF0105E6968}" dt="2024-04-08T17:41:46.026" v="71" actId="47"/>
        <pc:sldMkLst>
          <pc:docMk/>
          <pc:sldMk cId="3300410602" sldId="263"/>
        </pc:sldMkLst>
      </pc:sldChg>
      <pc:sldChg chg="del">
        <pc:chgData name="O'Loughlin, Connor C" userId="9f8385d1-79f9-4371-8f80-dd274b837333" providerId="ADAL" clId="{367EE74E-CC6A-4E96-A286-BFF0105E6968}" dt="2024-04-08T17:41:45.254" v="70" actId="47"/>
        <pc:sldMkLst>
          <pc:docMk/>
          <pc:sldMk cId="1521876467" sldId="264"/>
        </pc:sldMkLst>
      </pc:sldChg>
      <pc:sldChg chg="del">
        <pc:chgData name="O'Loughlin, Connor C" userId="9f8385d1-79f9-4371-8f80-dd274b837333" providerId="ADAL" clId="{367EE74E-CC6A-4E96-A286-BFF0105E6968}" dt="2024-04-08T17:41:44.329" v="69" actId="47"/>
        <pc:sldMkLst>
          <pc:docMk/>
          <pc:sldMk cId="1259776791" sldId="265"/>
        </pc:sldMkLst>
      </pc:sldChg>
      <pc:sldChg chg="del">
        <pc:chgData name="O'Loughlin, Connor C" userId="9f8385d1-79f9-4371-8f80-dd274b837333" providerId="ADAL" clId="{367EE74E-CC6A-4E96-A286-BFF0105E6968}" dt="2024-04-08T17:41:43.247" v="68" actId="47"/>
        <pc:sldMkLst>
          <pc:docMk/>
          <pc:sldMk cId="2073985437" sldId="266"/>
        </pc:sldMkLst>
      </pc:sldChg>
      <pc:sldChg chg="addSp delSp modSp add del mod modNotesTx">
        <pc:chgData name="O'Loughlin, Connor C" userId="9f8385d1-79f9-4371-8f80-dd274b837333" providerId="ADAL" clId="{367EE74E-CC6A-4E96-A286-BFF0105E6968}" dt="2024-04-10T21:03:48.913" v="5866" actId="2696"/>
        <pc:sldMkLst>
          <pc:docMk/>
          <pc:sldMk cId="820614444" sldId="267"/>
        </pc:sldMkLst>
        <pc:spChg chg="add mod">
          <ac:chgData name="O'Loughlin, Connor C" userId="9f8385d1-79f9-4371-8f80-dd274b837333" providerId="ADAL" clId="{367EE74E-CC6A-4E96-A286-BFF0105E6968}" dt="2024-04-08T21:22:56.925" v="1424" actId="20577"/>
          <ac:spMkLst>
            <pc:docMk/>
            <pc:sldMk cId="820614444" sldId="267"/>
            <ac:spMk id="5" creationId="{0ACE7F82-1274-D040-08C2-A02E6EC3908A}"/>
          </ac:spMkLst>
        </pc:spChg>
        <pc:spChg chg="add mod">
          <ac:chgData name="O'Loughlin, Connor C" userId="9f8385d1-79f9-4371-8f80-dd274b837333" providerId="ADAL" clId="{367EE74E-CC6A-4E96-A286-BFF0105E6968}" dt="2024-04-08T21:22:45.086" v="1396" actId="5793"/>
          <ac:spMkLst>
            <pc:docMk/>
            <pc:sldMk cId="820614444" sldId="267"/>
            <ac:spMk id="6" creationId="{DC0367FD-3116-B4E0-00FC-96BDC547D848}"/>
          </ac:spMkLst>
        </pc:spChg>
        <pc:picChg chg="add del mod">
          <ac:chgData name="O'Loughlin, Connor C" userId="9f8385d1-79f9-4371-8f80-dd274b837333" providerId="ADAL" clId="{367EE74E-CC6A-4E96-A286-BFF0105E6968}" dt="2024-04-08T17:42:12.309" v="78" actId="478"/>
          <ac:picMkLst>
            <pc:docMk/>
            <pc:sldMk cId="820614444" sldId="267"/>
            <ac:picMk id="3" creationId="{A08C04C5-D589-465E-C64C-52CC3F583572}"/>
          </ac:picMkLst>
        </pc:picChg>
        <pc:picChg chg="add del mod">
          <ac:chgData name="O'Loughlin, Connor C" userId="9f8385d1-79f9-4371-8f80-dd274b837333" providerId="ADAL" clId="{367EE74E-CC6A-4E96-A286-BFF0105E6968}" dt="2024-04-10T20:54:13.056" v="5814" actId="478"/>
          <ac:picMkLst>
            <pc:docMk/>
            <pc:sldMk cId="820614444" sldId="267"/>
            <ac:picMk id="4" creationId="{D4A80310-E429-4190-DE76-D85BB4EB3852}"/>
          </ac:picMkLst>
        </pc:picChg>
      </pc:sldChg>
      <pc:sldChg chg="addSp delSp modSp new mod modCm modNotesTx">
        <pc:chgData name="O'Loughlin, Connor C" userId="9f8385d1-79f9-4371-8f80-dd274b837333" providerId="ADAL" clId="{367EE74E-CC6A-4E96-A286-BFF0105E6968}" dt="2024-04-22T20:05:31.064" v="12362" actId="20577"/>
        <pc:sldMkLst>
          <pc:docMk/>
          <pc:sldMk cId="292427191" sldId="269"/>
        </pc:sldMkLst>
        <pc:spChg chg="add del mod">
          <ac:chgData name="O'Loughlin, Connor C" userId="9f8385d1-79f9-4371-8f80-dd274b837333" providerId="ADAL" clId="{367EE74E-CC6A-4E96-A286-BFF0105E6968}" dt="2024-04-08T18:26:34.189" v="144" actId="478"/>
          <ac:spMkLst>
            <pc:docMk/>
            <pc:sldMk cId="292427191" sldId="269"/>
            <ac:spMk id="4" creationId="{677F783C-5019-317E-D4D3-3463BF04418A}"/>
          </ac:spMkLst>
        </pc:spChg>
        <pc:spChg chg="add del mod">
          <ac:chgData name="O'Loughlin, Connor C" userId="9f8385d1-79f9-4371-8f80-dd274b837333" providerId="ADAL" clId="{367EE74E-CC6A-4E96-A286-BFF0105E6968}" dt="2024-04-08T18:30:35.062" v="149" actId="478"/>
          <ac:spMkLst>
            <pc:docMk/>
            <pc:sldMk cId="292427191" sldId="269"/>
            <ac:spMk id="5" creationId="{576D7E0F-14E5-B241-FF33-B4DA3810159C}"/>
          </ac:spMkLst>
        </pc:spChg>
        <pc:spChg chg="add mod">
          <ac:chgData name="O'Loughlin, Connor C" userId="9f8385d1-79f9-4371-8f80-dd274b837333" providerId="ADAL" clId="{367EE74E-CC6A-4E96-A286-BFF0105E6968}" dt="2024-04-10T21:03:32.241" v="5864" actId="1076"/>
          <ac:spMkLst>
            <pc:docMk/>
            <pc:sldMk cId="292427191" sldId="269"/>
            <ac:spMk id="7" creationId="{F7A97552-7CD9-CFCC-7891-C1BCC3EA6EC9}"/>
          </ac:spMkLst>
        </pc:spChg>
        <pc:spChg chg="add mod">
          <ac:chgData name="O'Loughlin, Connor C" userId="9f8385d1-79f9-4371-8f80-dd274b837333" providerId="ADAL" clId="{367EE74E-CC6A-4E96-A286-BFF0105E6968}" dt="2024-04-22T20:05:31.064" v="12362" actId="20577"/>
          <ac:spMkLst>
            <pc:docMk/>
            <pc:sldMk cId="292427191" sldId="269"/>
            <ac:spMk id="9" creationId="{6B9B600E-C858-A104-9C07-1AECC240D1A6}"/>
          </ac:spMkLst>
        </pc:spChg>
        <pc:spChg chg="add mod">
          <ac:chgData name="O'Loughlin, Connor C" userId="9f8385d1-79f9-4371-8f80-dd274b837333" providerId="ADAL" clId="{367EE74E-CC6A-4E96-A286-BFF0105E6968}" dt="2024-04-10T21:06:42.708" v="5930" actId="1076"/>
          <ac:spMkLst>
            <pc:docMk/>
            <pc:sldMk cId="292427191" sldId="269"/>
            <ac:spMk id="11" creationId="{2F308835-6753-8E7D-D769-6218273BEF57}"/>
          </ac:spMkLst>
        </pc:spChg>
        <pc:spChg chg="add del mod">
          <ac:chgData name="O'Loughlin, Connor C" userId="9f8385d1-79f9-4371-8f80-dd274b837333" providerId="ADAL" clId="{367EE74E-CC6A-4E96-A286-BFF0105E6968}" dt="2024-04-10T20:37:12.582" v="5676" actId="478"/>
          <ac:spMkLst>
            <pc:docMk/>
            <pc:sldMk cId="292427191" sldId="269"/>
            <ac:spMk id="12" creationId="{7B47095F-6C7F-8FF8-A0C2-3E94F58E9419}"/>
          </ac:spMkLst>
        </pc:spChg>
        <pc:spChg chg="add del mod">
          <ac:chgData name="O'Loughlin, Connor C" userId="9f8385d1-79f9-4371-8f80-dd274b837333" providerId="ADAL" clId="{367EE74E-CC6A-4E96-A286-BFF0105E6968}" dt="2024-04-10T20:37:10.290" v="5674" actId="478"/>
          <ac:spMkLst>
            <pc:docMk/>
            <pc:sldMk cId="292427191" sldId="269"/>
            <ac:spMk id="13" creationId="{1B61E323-8942-5CF8-2E02-C921B7D4E72F}"/>
          </ac:spMkLst>
        </pc:spChg>
        <pc:spChg chg="add del mod">
          <ac:chgData name="O'Loughlin, Connor C" userId="9f8385d1-79f9-4371-8f80-dd274b837333" providerId="ADAL" clId="{367EE74E-CC6A-4E96-A286-BFF0105E6968}" dt="2024-04-10T20:37:07.555" v="5670" actId="478"/>
          <ac:spMkLst>
            <pc:docMk/>
            <pc:sldMk cId="292427191" sldId="269"/>
            <ac:spMk id="14" creationId="{7EBAF93E-FA03-C472-D7E2-57580B669DAD}"/>
          </ac:spMkLst>
        </pc:spChg>
        <pc:picChg chg="add mod modCrop">
          <ac:chgData name="O'Loughlin, Connor C" userId="9f8385d1-79f9-4371-8f80-dd274b837333" providerId="ADAL" clId="{367EE74E-CC6A-4E96-A286-BFF0105E6968}" dt="2024-04-10T21:03:34.193" v="5865" actId="1076"/>
          <ac:picMkLst>
            <pc:docMk/>
            <pc:sldMk cId="292427191" sldId="269"/>
            <ac:picMk id="3" creationId="{D905848C-FEF6-6059-D7BA-2C6F9C72CF88}"/>
          </ac:picMkLst>
        </pc:picChg>
        <pc:picChg chg="add del mod">
          <ac:chgData name="O'Loughlin, Connor C" userId="9f8385d1-79f9-4371-8f80-dd274b837333" providerId="ADAL" clId="{367EE74E-CC6A-4E96-A286-BFF0105E6968}" dt="2024-04-10T20:37:10.966" v="5675" actId="478"/>
          <ac:picMkLst>
            <pc:docMk/>
            <pc:sldMk cId="292427191" sldId="269"/>
            <ac:picMk id="1026" creationId="{F7A9D32F-43A5-B0E0-740D-79A66D0670C8}"/>
          </ac:picMkLst>
        </pc:picChg>
        <pc:picChg chg="add del mod">
          <ac:chgData name="O'Loughlin, Connor C" userId="9f8385d1-79f9-4371-8f80-dd274b837333" providerId="ADAL" clId="{367EE74E-CC6A-4E96-A286-BFF0105E6968}" dt="2024-04-10T20:37:08.554" v="5672" actId="478"/>
          <ac:picMkLst>
            <pc:docMk/>
            <pc:sldMk cId="292427191" sldId="269"/>
            <ac:picMk id="1028" creationId="{D26D1729-E049-17E6-7839-3D5DEFDCC917}"/>
          </ac:picMkLst>
        </pc:picChg>
        <pc:picChg chg="add del mod">
          <ac:chgData name="O'Loughlin, Connor C" userId="9f8385d1-79f9-4371-8f80-dd274b837333" providerId="ADAL" clId="{367EE74E-CC6A-4E96-A286-BFF0105E6968}" dt="2024-04-10T20:37:08.069" v="5671" actId="478"/>
          <ac:picMkLst>
            <pc:docMk/>
            <pc:sldMk cId="292427191" sldId="269"/>
            <ac:picMk id="1030" creationId="{3C561626-42D1-809E-8E53-1A341A4F147E}"/>
          </ac:picMkLst>
        </pc:picChg>
        <pc:extLst>
          <p:ext xmlns:p="http://schemas.openxmlformats.org/presentationml/2006/main" uri="{D6D511B9-2390-475A-947B-AFAB55BFBCF1}">
            <pc226:cmChg xmlns:pc226="http://schemas.microsoft.com/office/powerpoint/2022/06/main/command" chg="mod">
              <pc226:chgData name="O'Loughlin, Connor C" userId="9f8385d1-79f9-4371-8f80-dd274b837333" providerId="ADAL" clId="{367EE74E-CC6A-4E96-A286-BFF0105E6968}" dt="2024-04-10T21:03:27.082" v="5863" actId="20577"/>
              <pc2:cmMkLst xmlns:pc2="http://schemas.microsoft.com/office/powerpoint/2019/9/main/command">
                <pc:docMk/>
                <pc:sldMk cId="292427191" sldId="269"/>
                <pc2:cmMk id="{76AE4A77-2CE5-4C99-9A9C-FADE502E1012}"/>
              </pc2:cmMkLst>
            </pc226:cmChg>
          </p:ext>
        </pc:extLst>
      </pc:sldChg>
      <pc:sldChg chg="addSp modSp new mod">
        <pc:chgData name="O'Loughlin, Connor C" userId="9f8385d1-79f9-4371-8f80-dd274b837333" providerId="ADAL" clId="{367EE74E-CC6A-4E96-A286-BFF0105E6968}" dt="2024-04-09T20:27:27.821" v="4669" actId="1076"/>
        <pc:sldMkLst>
          <pc:docMk/>
          <pc:sldMk cId="4124704803" sldId="270"/>
        </pc:sldMkLst>
        <pc:spChg chg="add mod">
          <ac:chgData name="O'Loughlin, Connor C" userId="9f8385d1-79f9-4371-8f80-dd274b837333" providerId="ADAL" clId="{367EE74E-CC6A-4E96-A286-BFF0105E6968}" dt="2024-04-08T21:29:41.602" v="1682" actId="2711"/>
          <ac:spMkLst>
            <pc:docMk/>
            <pc:sldMk cId="4124704803" sldId="270"/>
            <ac:spMk id="4" creationId="{F43F630F-268C-16E8-077A-2B47DB9A211D}"/>
          </ac:spMkLst>
        </pc:spChg>
        <pc:spChg chg="add mod">
          <ac:chgData name="O'Loughlin, Connor C" userId="9f8385d1-79f9-4371-8f80-dd274b837333" providerId="ADAL" clId="{367EE74E-CC6A-4E96-A286-BFF0105E6968}" dt="2024-04-08T21:29:47.039" v="1683" actId="2711"/>
          <ac:spMkLst>
            <pc:docMk/>
            <pc:sldMk cId="4124704803" sldId="270"/>
            <ac:spMk id="6" creationId="{5EF6D050-09C5-0465-2C78-03174A92CDF8}"/>
          </ac:spMkLst>
        </pc:spChg>
        <pc:spChg chg="add mod">
          <ac:chgData name="O'Loughlin, Connor C" userId="9f8385d1-79f9-4371-8f80-dd274b837333" providerId="ADAL" clId="{367EE74E-CC6A-4E96-A286-BFF0105E6968}" dt="2024-04-09T20:27:27.821" v="4669" actId="1076"/>
          <ac:spMkLst>
            <pc:docMk/>
            <pc:sldMk cId="4124704803" sldId="270"/>
            <ac:spMk id="7" creationId="{EB5A8025-D65A-5EDE-C2BA-0D65409C9580}"/>
          </ac:spMkLst>
        </pc:spChg>
        <pc:spChg chg="add mod">
          <ac:chgData name="O'Loughlin, Connor C" userId="9f8385d1-79f9-4371-8f80-dd274b837333" providerId="ADAL" clId="{367EE74E-CC6A-4E96-A286-BFF0105E6968}" dt="2024-04-08T21:07:20.918" v="1037" actId="1076"/>
          <ac:spMkLst>
            <pc:docMk/>
            <pc:sldMk cId="4124704803" sldId="270"/>
            <ac:spMk id="8" creationId="{A3830850-AF91-FC2D-FE15-BC6309BA53AA}"/>
          </ac:spMkLst>
        </pc:spChg>
        <pc:picChg chg="add mod">
          <ac:chgData name="O'Loughlin, Connor C" userId="9f8385d1-79f9-4371-8f80-dd274b837333" providerId="ADAL" clId="{367EE74E-CC6A-4E96-A286-BFF0105E6968}" dt="2024-04-08T21:03:50.284" v="783" actId="1076"/>
          <ac:picMkLst>
            <pc:docMk/>
            <pc:sldMk cId="4124704803" sldId="270"/>
            <ac:picMk id="3" creationId="{ED22AB96-CD79-BB41-57B8-B109FC92718E}"/>
          </ac:picMkLst>
        </pc:picChg>
      </pc:sldChg>
      <pc:sldChg chg="addSp delSp modSp new mod delAnim modAnim modCm modNotesTx">
        <pc:chgData name="O'Loughlin, Connor C" userId="9f8385d1-79f9-4371-8f80-dd274b837333" providerId="ADAL" clId="{367EE74E-CC6A-4E96-A286-BFF0105E6968}" dt="2024-04-22T21:01:16.995" v="12430"/>
        <pc:sldMkLst>
          <pc:docMk/>
          <pc:sldMk cId="164803846" sldId="271"/>
        </pc:sldMkLst>
        <pc:spChg chg="add mod">
          <ac:chgData name="O'Loughlin, Connor C" userId="9f8385d1-79f9-4371-8f80-dd274b837333" providerId="ADAL" clId="{367EE74E-CC6A-4E96-A286-BFF0105E6968}" dt="2024-04-08T21:34:27.041" v="1858" actId="20577"/>
          <ac:spMkLst>
            <pc:docMk/>
            <pc:sldMk cId="164803846" sldId="271"/>
            <ac:spMk id="3" creationId="{0918BFEB-65AA-12CC-E058-09CA3577CA01}"/>
          </ac:spMkLst>
        </pc:spChg>
        <pc:spChg chg="add del mod">
          <ac:chgData name="O'Loughlin, Connor C" userId="9f8385d1-79f9-4371-8f80-dd274b837333" providerId="ADAL" clId="{367EE74E-CC6A-4E96-A286-BFF0105E6968}" dt="2024-04-13T03:47:06.822" v="7577" actId="478"/>
          <ac:spMkLst>
            <pc:docMk/>
            <pc:sldMk cId="164803846" sldId="271"/>
            <ac:spMk id="4" creationId="{391D45B5-F1FD-2C07-B908-CC1E05B9F201}"/>
          </ac:spMkLst>
        </pc:spChg>
        <pc:spChg chg="add mod">
          <ac:chgData name="O'Loughlin, Connor C" userId="9f8385d1-79f9-4371-8f80-dd274b837333" providerId="ADAL" clId="{367EE74E-CC6A-4E96-A286-BFF0105E6968}" dt="2024-04-22T21:00:52.109" v="12427" actId="1582"/>
          <ac:spMkLst>
            <pc:docMk/>
            <pc:sldMk cId="164803846" sldId="271"/>
            <ac:spMk id="4" creationId="{88A671D8-7D51-8465-77CF-31F1F16CACF2}"/>
          </ac:spMkLst>
        </pc:spChg>
        <pc:spChg chg="add del mod">
          <ac:chgData name="O'Loughlin, Connor C" userId="9f8385d1-79f9-4371-8f80-dd274b837333" providerId="ADAL" clId="{367EE74E-CC6A-4E96-A286-BFF0105E6968}" dt="2024-04-13T03:46:11.056" v="7563" actId="478"/>
          <ac:spMkLst>
            <pc:docMk/>
            <pc:sldMk cId="164803846" sldId="271"/>
            <ac:spMk id="6" creationId="{64450765-6F79-186D-E39E-1A6EB60AF387}"/>
          </ac:spMkLst>
        </pc:spChg>
        <pc:spChg chg="add mod ord">
          <ac:chgData name="O'Loughlin, Connor C" userId="9f8385d1-79f9-4371-8f80-dd274b837333" providerId="ADAL" clId="{367EE74E-CC6A-4E96-A286-BFF0105E6968}" dt="2024-04-16T16:08:23.942" v="10722" actId="1582"/>
          <ac:spMkLst>
            <pc:docMk/>
            <pc:sldMk cId="164803846" sldId="271"/>
            <ac:spMk id="6" creationId="{994C24FF-D94E-6E20-A6AB-1EF04635EE9F}"/>
          </ac:spMkLst>
        </pc:spChg>
        <pc:spChg chg="add del mod">
          <ac:chgData name="O'Loughlin, Connor C" userId="9f8385d1-79f9-4371-8f80-dd274b837333" providerId="ADAL" clId="{367EE74E-CC6A-4E96-A286-BFF0105E6968}" dt="2024-04-08T21:43:01.213" v="1864" actId="478"/>
          <ac:spMkLst>
            <pc:docMk/>
            <pc:sldMk cId="164803846" sldId="271"/>
            <ac:spMk id="7" creationId="{1DB21B09-C47B-5B5E-5004-8568D9C584E6}"/>
          </ac:spMkLst>
        </pc:spChg>
        <pc:spChg chg="add mod ord">
          <ac:chgData name="O'Loughlin, Connor C" userId="9f8385d1-79f9-4371-8f80-dd274b837333" providerId="ADAL" clId="{367EE74E-CC6A-4E96-A286-BFF0105E6968}" dt="2024-04-13T03:59:19.842" v="7619" actId="1076"/>
          <ac:spMkLst>
            <pc:docMk/>
            <pc:sldMk cId="164803846" sldId="271"/>
            <ac:spMk id="7" creationId="{8A473AB4-8658-BFFC-2604-072A56D379C2}"/>
          </ac:spMkLst>
        </pc:spChg>
        <pc:spChg chg="add mod ord">
          <ac:chgData name="O'Loughlin, Connor C" userId="9f8385d1-79f9-4371-8f80-dd274b837333" providerId="ADAL" clId="{367EE74E-CC6A-4E96-A286-BFF0105E6968}" dt="2024-04-13T03:57:34.697" v="7612" actId="1076"/>
          <ac:spMkLst>
            <pc:docMk/>
            <pc:sldMk cId="164803846" sldId="271"/>
            <ac:spMk id="8" creationId="{ECBCC39D-F4FE-3F1E-EE7B-2D61AF6726AB}"/>
          </ac:spMkLst>
        </pc:spChg>
        <pc:spChg chg="add mod">
          <ac:chgData name="O'Loughlin, Connor C" userId="9f8385d1-79f9-4371-8f80-dd274b837333" providerId="ADAL" clId="{367EE74E-CC6A-4E96-A286-BFF0105E6968}" dt="2024-04-22T21:01:00.381" v="12429" actId="1076"/>
          <ac:spMkLst>
            <pc:docMk/>
            <pc:sldMk cId="164803846" sldId="271"/>
            <ac:spMk id="9" creationId="{C0425FC9-988E-5DFD-5265-7D060EF4C055}"/>
          </ac:spMkLst>
        </pc:spChg>
        <pc:spChg chg="add del mod">
          <ac:chgData name="O'Loughlin, Connor C" userId="9f8385d1-79f9-4371-8f80-dd274b837333" providerId="ADAL" clId="{367EE74E-CC6A-4E96-A286-BFF0105E6968}" dt="2024-04-13T03:45:46.894" v="7561" actId="478"/>
          <ac:spMkLst>
            <pc:docMk/>
            <pc:sldMk cId="164803846" sldId="271"/>
            <ac:spMk id="9" creationId="{CC60625B-111F-8285-C6AD-F77A0627DC4B}"/>
          </ac:spMkLst>
        </pc:spChg>
        <pc:spChg chg="add del mod">
          <ac:chgData name="O'Loughlin, Connor C" userId="9f8385d1-79f9-4371-8f80-dd274b837333" providerId="ADAL" clId="{367EE74E-CC6A-4E96-A286-BFF0105E6968}" dt="2024-04-09T17:12:56.686" v="3407" actId="478"/>
          <ac:spMkLst>
            <pc:docMk/>
            <pc:sldMk cId="164803846" sldId="271"/>
            <ac:spMk id="10" creationId="{9192BAAF-CCC8-4CA4-AA92-1775BDF0AF0C}"/>
          </ac:spMkLst>
        </pc:spChg>
        <pc:spChg chg="add mod ord">
          <ac:chgData name="O'Loughlin, Connor C" userId="9f8385d1-79f9-4371-8f80-dd274b837333" providerId="ADAL" clId="{367EE74E-CC6A-4E96-A286-BFF0105E6968}" dt="2024-04-17T16:46:45.223" v="10819" actId="14100"/>
          <ac:spMkLst>
            <pc:docMk/>
            <pc:sldMk cId="164803846" sldId="271"/>
            <ac:spMk id="10" creationId="{AAD78C7F-B340-4B0C-A0C5-D199CCDA1591}"/>
          </ac:spMkLst>
        </pc:spChg>
        <pc:spChg chg="add del mod">
          <ac:chgData name="O'Loughlin, Connor C" userId="9f8385d1-79f9-4371-8f80-dd274b837333" providerId="ADAL" clId="{367EE74E-CC6A-4E96-A286-BFF0105E6968}" dt="2024-04-13T03:50:32.721" v="7588" actId="478"/>
          <ac:spMkLst>
            <pc:docMk/>
            <pc:sldMk cId="164803846" sldId="271"/>
            <ac:spMk id="11" creationId="{AF62A11C-4BAC-D94F-A2A3-37F9F6067C30}"/>
          </ac:spMkLst>
        </pc:spChg>
        <pc:spChg chg="add del mod">
          <ac:chgData name="O'Loughlin, Connor C" userId="9f8385d1-79f9-4371-8f80-dd274b837333" providerId="ADAL" clId="{367EE74E-CC6A-4E96-A286-BFF0105E6968}" dt="2024-04-13T03:50:29.199" v="7586" actId="478"/>
          <ac:spMkLst>
            <pc:docMk/>
            <pc:sldMk cId="164803846" sldId="271"/>
            <ac:spMk id="12" creationId="{756FC24E-F48D-424E-8F13-807587624C32}"/>
          </ac:spMkLst>
        </pc:spChg>
        <pc:spChg chg="add mod">
          <ac:chgData name="O'Loughlin, Connor C" userId="9f8385d1-79f9-4371-8f80-dd274b837333" providerId="ADAL" clId="{367EE74E-CC6A-4E96-A286-BFF0105E6968}" dt="2024-04-16T16:00:09.079" v="10663" actId="14100"/>
          <ac:spMkLst>
            <pc:docMk/>
            <pc:sldMk cId="164803846" sldId="271"/>
            <ac:spMk id="12" creationId="{85E95FCF-9DD5-61B6-B2D8-B5242595FAC7}"/>
          </ac:spMkLst>
        </pc:spChg>
        <pc:spChg chg="add del mod">
          <ac:chgData name="O'Loughlin, Connor C" userId="9f8385d1-79f9-4371-8f80-dd274b837333" providerId="ADAL" clId="{367EE74E-CC6A-4E96-A286-BFF0105E6968}" dt="2024-04-09T17:12:43.285" v="3404" actId="478"/>
          <ac:spMkLst>
            <pc:docMk/>
            <pc:sldMk cId="164803846" sldId="271"/>
            <ac:spMk id="14" creationId="{98B02B34-D4ED-1DF8-65D7-E23D51C863EE}"/>
          </ac:spMkLst>
        </pc:spChg>
        <pc:spChg chg="add mod">
          <ac:chgData name="O'Loughlin, Connor C" userId="9f8385d1-79f9-4371-8f80-dd274b837333" providerId="ADAL" clId="{367EE74E-CC6A-4E96-A286-BFF0105E6968}" dt="2024-04-16T15:59:18.447" v="10656" actId="14100"/>
          <ac:spMkLst>
            <pc:docMk/>
            <pc:sldMk cId="164803846" sldId="271"/>
            <ac:spMk id="15" creationId="{599DF00D-BC7F-2531-0761-4D63925EF9DD}"/>
          </ac:spMkLst>
        </pc:spChg>
        <pc:spChg chg="add del mod">
          <ac:chgData name="O'Loughlin, Connor C" userId="9f8385d1-79f9-4371-8f80-dd274b837333" providerId="ADAL" clId="{367EE74E-CC6A-4E96-A286-BFF0105E6968}" dt="2024-04-09T17:12:43.285" v="3404" actId="478"/>
          <ac:spMkLst>
            <pc:docMk/>
            <pc:sldMk cId="164803846" sldId="271"/>
            <ac:spMk id="15" creationId="{7F3F39AB-8292-8008-AC94-847AB1724F14}"/>
          </ac:spMkLst>
        </pc:spChg>
        <pc:spChg chg="add mod">
          <ac:chgData name="O'Loughlin, Connor C" userId="9f8385d1-79f9-4371-8f80-dd274b837333" providerId="ADAL" clId="{367EE74E-CC6A-4E96-A286-BFF0105E6968}" dt="2024-04-13T03:48:48.209" v="7579"/>
          <ac:spMkLst>
            <pc:docMk/>
            <pc:sldMk cId="164803846" sldId="271"/>
            <ac:spMk id="15" creationId="{C33E9FC4-4444-2976-C60F-7E9DDE6B67CE}"/>
          </ac:spMkLst>
        </pc:spChg>
        <pc:spChg chg="add del mod">
          <ac:chgData name="O'Loughlin, Connor C" userId="9f8385d1-79f9-4371-8f80-dd274b837333" providerId="ADAL" clId="{367EE74E-CC6A-4E96-A286-BFF0105E6968}" dt="2024-04-10T21:07:12.052" v="5935" actId="478"/>
          <ac:spMkLst>
            <pc:docMk/>
            <pc:sldMk cId="164803846" sldId="271"/>
            <ac:spMk id="16" creationId="{2A8490AE-F6E7-41E3-0510-4FB28A093806}"/>
          </ac:spMkLst>
        </pc:spChg>
        <pc:spChg chg="add del mod">
          <ac:chgData name="O'Loughlin, Connor C" userId="9f8385d1-79f9-4371-8f80-dd274b837333" providerId="ADAL" clId="{367EE74E-CC6A-4E96-A286-BFF0105E6968}" dt="2024-04-10T21:07:13.582" v="5936" actId="478"/>
          <ac:spMkLst>
            <pc:docMk/>
            <pc:sldMk cId="164803846" sldId="271"/>
            <ac:spMk id="17" creationId="{A9EF23A9-A2BD-FEC7-3BC2-6F7CE2F40F48}"/>
          </ac:spMkLst>
        </pc:spChg>
        <pc:spChg chg="add mod">
          <ac:chgData name="O'Loughlin, Connor C" userId="9f8385d1-79f9-4371-8f80-dd274b837333" providerId="ADAL" clId="{367EE74E-CC6A-4E96-A286-BFF0105E6968}" dt="2024-04-13T03:48:48.209" v="7579"/>
          <ac:spMkLst>
            <pc:docMk/>
            <pc:sldMk cId="164803846" sldId="271"/>
            <ac:spMk id="18" creationId="{2D0B44DE-17C5-B2D0-1A0D-09E86168064E}"/>
          </ac:spMkLst>
        </pc:spChg>
        <pc:spChg chg="add del mod">
          <ac:chgData name="O'Loughlin, Connor C" userId="9f8385d1-79f9-4371-8f80-dd274b837333" providerId="ADAL" clId="{367EE74E-CC6A-4E96-A286-BFF0105E6968}" dt="2024-04-10T21:07:08.922" v="5933" actId="478"/>
          <ac:spMkLst>
            <pc:docMk/>
            <pc:sldMk cId="164803846" sldId="271"/>
            <ac:spMk id="18" creationId="{3DC9A400-83CF-B1BD-1BAD-92CAE0DB3437}"/>
          </ac:spMkLst>
        </pc:spChg>
        <pc:spChg chg="add mod">
          <ac:chgData name="O'Loughlin, Connor C" userId="9f8385d1-79f9-4371-8f80-dd274b837333" providerId="ADAL" clId="{367EE74E-CC6A-4E96-A286-BFF0105E6968}" dt="2024-04-13T03:48:48.209" v="7579"/>
          <ac:spMkLst>
            <pc:docMk/>
            <pc:sldMk cId="164803846" sldId="271"/>
            <ac:spMk id="21" creationId="{C0F8758A-1962-93BE-75A0-186DD235C0EE}"/>
          </ac:spMkLst>
        </pc:spChg>
        <pc:spChg chg="add mod">
          <ac:chgData name="O'Loughlin, Connor C" userId="9f8385d1-79f9-4371-8f80-dd274b837333" providerId="ADAL" clId="{367EE74E-CC6A-4E96-A286-BFF0105E6968}" dt="2024-04-13T03:48:48.209" v="7579"/>
          <ac:spMkLst>
            <pc:docMk/>
            <pc:sldMk cId="164803846" sldId="271"/>
            <ac:spMk id="22" creationId="{0196CE31-5123-02DF-2527-39531C4AA90B}"/>
          </ac:spMkLst>
        </pc:spChg>
        <pc:spChg chg="add mod">
          <ac:chgData name="O'Loughlin, Connor C" userId="9f8385d1-79f9-4371-8f80-dd274b837333" providerId="ADAL" clId="{367EE74E-CC6A-4E96-A286-BFF0105E6968}" dt="2024-04-13T03:48:48.209" v="7579"/>
          <ac:spMkLst>
            <pc:docMk/>
            <pc:sldMk cId="164803846" sldId="271"/>
            <ac:spMk id="23" creationId="{AF00841E-F421-1A74-4C2F-DB98F788D1E5}"/>
          </ac:spMkLst>
        </pc:spChg>
        <pc:spChg chg="add mod">
          <ac:chgData name="O'Loughlin, Connor C" userId="9f8385d1-79f9-4371-8f80-dd274b837333" providerId="ADAL" clId="{367EE74E-CC6A-4E96-A286-BFF0105E6968}" dt="2024-04-13T03:48:48.209" v="7579"/>
          <ac:spMkLst>
            <pc:docMk/>
            <pc:sldMk cId="164803846" sldId="271"/>
            <ac:spMk id="24" creationId="{8F689965-400B-EAC0-69D8-B6AB24CC9F40}"/>
          </ac:spMkLst>
        </pc:spChg>
        <pc:spChg chg="add mod">
          <ac:chgData name="O'Loughlin, Connor C" userId="9f8385d1-79f9-4371-8f80-dd274b837333" providerId="ADAL" clId="{367EE74E-CC6A-4E96-A286-BFF0105E6968}" dt="2024-04-13T03:48:48.209" v="7579"/>
          <ac:spMkLst>
            <pc:docMk/>
            <pc:sldMk cId="164803846" sldId="271"/>
            <ac:spMk id="25" creationId="{524E2A2E-E99B-8191-55D8-EF4205EF4603}"/>
          </ac:spMkLst>
        </pc:spChg>
        <pc:spChg chg="add del mod">
          <ac:chgData name="O'Loughlin, Connor C" userId="9f8385d1-79f9-4371-8f80-dd274b837333" providerId="ADAL" clId="{367EE74E-CC6A-4E96-A286-BFF0105E6968}" dt="2024-04-18T02:16:57.381" v="10820" actId="478"/>
          <ac:spMkLst>
            <pc:docMk/>
            <pc:sldMk cId="164803846" sldId="271"/>
            <ac:spMk id="26" creationId="{B92DB33F-F880-66C1-00E3-B29FFDC42F1F}"/>
          </ac:spMkLst>
        </pc:spChg>
        <pc:spChg chg="add mod">
          <ac:chgData name="O'Loughlin, Connor C" userId="9f8385d1-79f9-4371-8f80-dd274b837333" providerId="ADAL" clId="{367EE74E-CC6A-4E96-A286-BFF0105E6968}" dt="2024-04-13T03:48:48.209" v="7579"/>
          <ac:spMkLst>
            <pc:docMk/>
            <pc:sldMk cId="164803846" sldId="271"/>
            <ac:spMk id="26" creationId="{D8FF19EC-20A8-1035-9F74-7DBFDA9B0A9A}"/>
          </ac:spMkLst>
        </pc:spChg>
        <pc:spChg chg="add mod">
          <ac:chgData name="O'Loughlin, Connor C" userId="9f8385d1-79f9-4371-8f80-dd274b837333" providerId="ADAL" clId="{367EE74E-CC6A-4E96-A286-BFF0105E6968}" dt="2024-04-13T03:48:48.209" v="7579"/>
          <ac:spMkLst>
            <pc:docMk/>
            <pc:sldMk cId="164803846" sldId="271"/>
            <ac:spMk id="27" creationId="{96F55364-137B-6E21-D1E9-A80E5935C25A}"/>
          </ac:spMkLst>
        </pc:spChg>
        <pc:spChg chg="add mod">
          <ac:chgData name="O'Loughlin, Connor C" userId="9f8385d1-79f9-4371-8f80-dd274b837333" providerId="ADAL" clId="{367EE74E-CC6A-4E96-A286-BFF0105E6968}" dt="2024-04-13T03:48:48.209" v="7579"/>
          <ac:spMkLst>
            <pc:docMk/>
            <pc:sldMk cId="164803846" sldId="271"/>
            <ac:spMk id="28" creationId="{84F1884B-BFA7-00EB-FB04-6A9DDC742BF4}"/>
          </ac:spMkLst>
        </pc:spChg>
        <pc:spChg chg="add mod">
          <ac:chgData name="O'Loughlin, Connor C" userId="9f8385d1-79f9-4371-8f80-dd274b837333" providerId="ADAL" clId="{367EE74E-CC6A-4E96-A286-BFF0105E6968}" dt="2024-04-13T03:48:48.209" v="7579"/>
          <ac:spMkLst>
            <pc:docMk/>
            <pc:sldMk cId="164803846" sldId="271"/>
            <ac:spMk id="29" creationId="{184C3ADD-8167-0C24-E493-D416E867B645}"/>
          </ac:spMkLst>
        </pc:spChg>
        <pc:spChg chg="add mod">
          <ac:chgData name="O'Loughlin, Connor C" userId="9f8385d1-79f9-4371-8f80-dd274b837333" providerId="ADAL" clId="{367EE74E-CC6A-4E96-A286-BFF0105E6968}" dt="2024-04-13T03:48:48.209" v="7579"/>
          <ac:spMkLst>
            <pc:docMk/>
            <pc:sldMk cId="164803846" sldId="271"/>
            <ac:spMk id="30" creationId="{B9AA00D5-62CD-DB46-32A1-F07504AA7A69}"/>
          </ac:spMkLst>
        </pc:spChg>
        <pc:spChg chg="add mod">
          <ac:chgData name="O'Loughlin, Connor C" userId="9f8385d1-79f9-4371-8f80-dd274b837333" providerId="ADAL" clId="{367EE74E-CC6A-4E96-A286-BFF0105E6968}" dt="2024-04-13T03:48:48.209" v="7579"/>
          <ac:spMkLst>
            <pc:docMk/>
            <pc:sldMk cId="164803846" sldId="271"/>
            <ac:spMk id="33" creationId="{BCE5828A-86A5-F145-D69E-48124C6EABA5}"/>
          </ac:spMkLst>
        </pc:spChg>
        <pc:spChg chg="add mod">
          <ac:chgData name="O'Loughlin, Connor C" userId="9f8385d1-79f9-4371-8f80-dd274b837333" providerId="ADAL" clId="{367EE74E-CC6A-4E96-A286-BFF0105E6968}" dt="2024-04-13T03:48:48.209" v="7579"/>
          <ac:spMkLst>
            <pc:docMk/>
            <pc:sldMk cId="164803846" sldId="271"/>
            <ac:spMk id="34" creationId="{43B64895-6C9C-47F4-7012-694DF67ABC5D}"/>
          </ac:spMkLst>
        </pc:spChg>
        <pc:spChg chg="add mod">
          <ac:chgData name="O'Loughlin, Connor C" userId="9f8385d1-79f9-4371-8f80-dd274b837333" providerId="ADAL" clId="{367EE74E-CC6A-4E96-A286-BFF0105E6968}" dt="2024-04-13T03:48:48.209" v="7579"/>
          <ac:spMkLst>
            <pc:docMk/>
            <pc:sldMk cId="164803846" sldId="271"/>
            <ac:spMk id="36" creationId="{22130A94-7559-2657-9A28-B7338745037A}"/>
          </ac:spMkLst>
        </pc:spChg>
        <pc:spChg chg="add mod">
          <ac:chgData name="O'Loughlin, Connor C" userId="9f8385d1-79f9-4371-8f80-dd274b837333" providerId="ADAL" clId="{367EE74E-CC6A-4E96-A286-BFF0105E6968}" dt="2024-04-13T03:48:48.209" v="7579"/>
          <ac:spMkLst>
            <pc:docMk/>
            <pc:sldMk cId="164803846" sldId="271"/>
            <ac:spMk id="37" creationId="{CBB4AB30-3070-E6DB-1D52-74AECC2A624F}"/>
          </ac:spMkLst>
        </pc:spChg>
        <pc:spChg chg="add mod">
          <ac:chgData name="O'Loughlin, Connor C" userId="9f8385d1-79f9-4371-8f80-dd274b837333" providerId="ADAL" clId="{367EE74E-CC6A-4E96-A286-BFF0105E6968}" dt="2024-04-13T03:48:48.209" v="7579"/>
          <ac:spMkLst>
            <pc:docMk/>
            <pc:sldMk cId="164803846" sldId="271"/>
            <ac:spMk id="38" creationId="{1606D3A4-DCD1-98D1-2C00-8BD0FA3908CC}"/>
          </ac:spMkLst>
        </pc:spChg>
        <pc:spChg chg="add mod">
          <ac:chgData name="O'Loughlin, Connor C" userId="9f8385d1-79f9-4371-8f80-dd274b837333" providerId="ADAL" clId="{367EE74E-CC6A-4E96-A286-BFF0105E6968}" dt="2024-04-13T03:48:48.209" v="7579"/>
          <ac:spMkLst>
            <pc:docMk/>
            <pc:sldMk cId="164803846" sldId="271"/>
            <ac:spMk id="39" creationId="{F855FF4F-1D51-9D61-ACB9-F2ED3731258D}"/>
          </ac:spMkLst>
        </pc:spChg>
        <pc:spChg chg="add mod">
          <ac:chgData name="O'Loughlin, Connor C" userId="9f8385d1-79f9-4371-8f80-dd274b837333" providerId="ADAL" clId="{367EE74E-CC6A-4E96-A286-BFF0105E6968}" dt="2024-04-13T03:48:48.209" v="7579"/>
          <ac:spMkLst>
            <pc:docMk/>
            <pc:sldMk cId="164803846" sldId="271"/>
            <ac:spMk id="53" creationId="{AB1F6F3E-D00A-6A5C-85A4-95D252B50E16}"/>
          </ac:spMkLst>
        </pc:spChg>
        <pc:spChg chg="add mod">
          <ac:chgData name="O'Loughlin, Connor C" userId="9f8385d1-79f9-4371-8f80-dd274b837333" providerId="ADAL" clId="{367EE74E-CC6A-4E96-A286-BFF0105E6968}" dt="2024-04-13T03:48:48.209" v="7579"/>
          <ac:spMkLst>
            <pc:docMk/>
            <pc:sldMk cId="164803846" sldId="271"/>
            <ac:spMk id="54" creationId="{E114CE8E-3CEE-FC8B-6156-36CF47EC07A8}"/>
          </ac:spMkLst>
        </pc:spChg>
        <pc:spChg chg="add mod">
          <ac:chgData name="O'Loughlin, Connor C" userId="9f8385d1-79f9-4371-8f80-dd274b837333" providerId="ADAL" clId="{367EE74E-CC6A-4E96-A286-BFF0105E6968}" dt="2024-04-13T03:48:48.209" v="7579"/>
          <ac:spMkLst>
            <pc:docMk/>
            <pc:sldMk cId="164803846" sldId="271"/>
            <ac:spMk id="55" creationId="{43FF5B9E-13A5-C112-DCAF-F69F4E8F168D}"/>
          </ac:spMkLst>
        </pc:spChg>
        <pc:spChg chg="add mod">
          <ac:chgData name="O'Loughlin, Connor C" userId="9f8385d1-79f9-4371-8f80-dd274b837333" providerId="ADAL" clId="{367EE74E-CC6A-4E96-A286-BFF0105E6968}" dt="2024-04-13T03:48:48.209" v="7579"/>
          <ac:spMkLst>
            <pc:docMk/>
            <pc:sldMk cId="164803846" sldId="271"/>
            <ac:spMk id="56" creationId="{C6863C1B-B682-33DE-4433-FF47FA3E0295}"/>
          </ac:spMkLst>
        </pc:spChg>
        <pc:spChg chg="add mod">
          <ac:chgData name="O'Loughlin, Connor C" userId="9f8385d1-79f9-4371-8f80-dd274b837333" providerId="ADAL" clId="{367EE74E-CC6A-4E96-A286-BFF0105E6968}" dt="2024-04-13T03:48:48.209" v="7579"/>
          <ac:spMkLst>
            <pc:docMk/>
            <pc:sldMk cId="164803846" sldId="271"/>
            <ac:spMk id="57" creationId="{35A35C29-364A-2A0F-3A7E-CDA05089AA04}"/>
          </ac:spMkLst>
        </pc:spChg>
        <pc:spChg chg="add mod ord">
          <ac:chgData name="O'Loughlin, Connor C" userId="9f8385d1-79f9-4371-8f80-dd274b837333" providerId="ADAL" clId="{367EE74E-CC6A-4E96-A286-BFF0105E6968}" dt="2024-04-16T15:54:10.747" v="10618" actId="1076"/>
          <ac:spMkLst>
            <pc:docMk/>
            <pc:sldMk cId="164803846" sldId="271"/>
            <ac:spMk id="62" creationId="{22212479-24A5-55C8-9761-3918223F6CA8}"/>
          </ac:spMkLst>
        </pc:spChg>
        <pc:spChg chg="add mod ord">
          <ac:chgData name="O'Loughlin, Connor C" userId="9f8385d1-79f9-4371-8f80-dd274b837333" providerId="ADAL" clId="{367EE74E-CC6A-4E96-A286-BFF0105E6968}" dt="2024-04-16T15:59:29.398" v="10657" actId="1076"/>
          <ac:spMkLst>
            <pc:docMk/>
            <pc:sldMk cId="164803846" sldId="271"/>
            <ac:spMk id="63" creationId="{AD7E26F7-2425-454C-8642-A35B75CCF268}"/>
          </ac:spMkLst>
        </pc:spChg>
        <pc:spChg chg="add mod">
          <ac:chgData name="O'Loughlin, Connor C" userId="9f8385d1-79f9-4371-8f80-dd274b837333" providerId="ADAL" clId="{367EE74E-CC6A-4E96-A286-BFF0105E6968}" dt="2024-04-13T04:00:26.007" v="7630" actId="1076"/>
          <ac:spMkLst>
            <pc:docMk/>
            <pc:sldMk cId="164803846" sldId="271"/>
            <ac:spMk id="64" creationId="{E1BE00FB-E4E8-496F-A969-88A8585D2F53}"/>
          </ac:spMkLst>
        </pc:spChg>
        <pc:spChg chg="add mod ord">
          <ac:chgData name="O'Loughlin, Connor C" userId="9f8385d1-79f9-4371-8f80-dd274b837333" providerId="ADAL" clId="{367EE74E-CC6A-4E96-A286-BFF0105E6968}" dt="2024-04-16T16:02:35.632" v="10677" actId="1076"/>
          <ac:spMkLst>
            <pc:docMk/>
            <pc:sldMk cId="164803846" sldId="271"/>
            <ac:spMk id="65" creationId="{50A4A2DA-2C9F-4EA2-B03F-B6808FF3E199}"/>
          </ac:spMkLst>
        </pc:spChg>
        <pc:spChg chg="add mod ord">
          <ac:chgData name="O'Loughlin, Connor C" userId="9f8385d1-79f9-4371-8f80-dd274b837333" providerId="ADAL" clId="{367EE74E-CC6A-4E96-A286-BFF0105E6968}" dt="2024-04-16T16:03:24.793" v="10682" actId="166"/>
          <ac:spMkLst>
            <pc:docMk/>
            <pc:sldMk cId="164803846" sldId="271"/>
            <ac:spMk id="66" creationId="{ADF6FDC3-C786-428A-948A-67A90B14A568}"/>
          </ac:spMkLst>
        </pc:spChg>
        <pc:spChg chg="add del mod">
          <ac:chgData name="O'Loughlin, Connor C" userId="9f8385d1-79f9-4371-8f80-dd274b837333" providerId="ADAL" clId="{367EE74E-CC6A-4E96-A286-BFF0105E6968}" dt="2024-04-16T16:06:21.363" v="10706" actId="478"/>
          <ac:spMkLst>
            <pc:docMk/>
            <pc:sldMk cId="164803846" sldId="271"/>
            <ac:spMk id="67" creationId="{74642241-E4A7-4339-95AE-EE9F9FF57166}"/>
          </ac:spMkLst>
        </pc:spChg>
        <pc:spChg chg="add mod ord">
          <ac:chgData name="O'Loughlin, Connor C" userId="9f8385d1-79f9-4371-8f80-dd274b837333" providerId="ADAL" clId="{367EE74E-CC6A-4E96-A286-BFF0105E6968}" dt="2024-04-16T16:08:46.143" v="10724" actId="166"/>
          <ac:spMkLst>
            <pc:docMk/>
            <pc:sldMk cId="164803846" sldId="271"/>
            <ac:spMk id="68" creationId="{0CE5AFDF-FC65-4F89-B6D2-BB5F98FBBB57}"/>
          </ac:spMkLst>
        </pc:spChg>
        <pc:spChg chg="add mod ord">
          <ac:chgData name="O'Loughlin, Connor C" userId="9f8385d1-79f9-4371-8f80-dd274b837333" providerId="ADAL" clId="{367EE74E-CC6A-4E96-A286-BFF0105E6968}" dt="2024-04-16T16:06:53.061" v="10713" actId="1076"/>
          <ac:spMkLst>
            <pc:docMk/>
            <pc:sldMk cId="164803846" sldId="271"/>
            <ac:spMk id="69" creationId="{04C8D744-3B0F-4994-B086-E256D9015420}"/>
          </ac:spMkLst>
        </pc:spChg>
        <pc:spChg chg="add mod ord">
          <ac:chgData name="O'Loughlin, Connor C" userId="9f8385d1-79f9-4371-8f80-dd274b837333" providerId="ADAL" clId="{367EE74E-CC6A-4E96-A286-BFF0105E6968}" dt="2024-04-16T16:06:40.413" v="10710" actId="1076"/>
          <ac:spMkLst>
            <pc:docMk/>
            <pc:sldMk cId="164803846" sldId="271"/>
            <ac:spMk id="70" creationId="{5B2BD0BE-4FD1-4661-80CB-8E0070380701}"/>
          </ac:spMkLst>
        </pc:spChg>
        <pc:spChg chg="add mod ord">
          <ac:chgData name="O'Loughlin, Connor C" userId="9f8385d1-79f9-4371-8f80-dd274b837333" providerId="ADAL" clId="{367EE74E-CC6A-4E96-A286-BFF0105E6968}" dt="2024-04-16T16:06:43.830" v="10711" actId="1076"/>
          <ac:spMkLst>
            <pc:docMk/>
            <pc:sldMk cId="164803846" sldId="271"/>
            <ac:spMk id="71" creationId="{8BC1C701-68E3-4C0C-BC53-7629A03DE9A0}"/>
          </ac:spMkLst>
        </pc:spChg>
        <pc:spChg chg="add mod ord">
          <ac:chgData name="O'Loughlin, Connor C" userId="9f8385d1-79f9-4371-8f80-dd274b837333" providerId="ADAL" clId="{367EE74E-CC6A-4E96-A286-BFF0105E6968}" dt="2024-04-16T16:06:49.838" v="10712" actId="1076"/>
          <ac:spMkLst>
            <pc:docMk/>
            <pc:sldMk cId="164803846" sldId="271"/>
            <ac:spMk id="72" creationId="{5A5301D0-797D-4FA4-9766-3481DCB15CDB}"/>
          </ac:spMkLst>
        </pc:spChg>
        <pc:grpChg chg="add del mod">
          <ac:chgData name="O'Loughlin, Connor C" userId="9f8385d1-79f9-4371-8f80-dd274b837333" providerId="ADAL" clId="{367EE74E-CC6A-4E96-A286-BFF0105E6968}" dt="2024-04-13T03:48:50.419" v="7580" actId="478"/>
          <ac:grpSpMkLst>
            <pc:docMk/>
            <pc:sldMk cId="164803846" sldId="271"/>
            <ac:grpSpMk id="13" creationId="{CB34AFDB-41F9-5E82-D724-4F13577D52A1}"/>
          </ac:grpSpMkLst>
        </pc:grpChg>
        <pc:grpChg chg="add mod">
          <ac:chgData name="O'Loughlin, Connor C" userId="9f8385d1-79f9-4371-8f80-dd274b837333" providerId="ADAL" clId="{367EE74E-CC6A-4E96-A286-BFF0105E6968}" dt="2024-04-13T03:48:48.209" v="7579"/>
          <ac:grpSpMkLst>
            <pc:docMk/>
            <pc:sldMk cId="164803846" sldId="271"/>
            <ac:grpSpMk id="14" creationId="{1BAF7201-D8B8-622D-8277-4937A39CE4BC}"/>
          </ac:grpSpMkLst>
        </pc:grpChg>
        <pc:grpChg chg="add mod">
          <ac:chgData name="O'Loughlin, Connor C" userId="9f8385d1-79f9-4371-8f80-dd274b837333" providerId="ADAL" clId="{367EE74E-CC6A-4E96-A286-BFF0105E6968}" dt="2024-04-13T03:48:48.209" v="7579"/>
          <ac:grpSpMkLst>
            <pc:docMk/>
            <pc:sldMk cId="164803846" sldId="271"/>
            <ac:grpSpMk id="16" creationId="{997C232B-53DD-7F55-4F4B-9FDA9ADBA691}"/>
          </ac:grpSpMkLst>
        </pc:grpChg>
        <pc:grpChg chg="add mod">
          <ac:chgData name="O'Loughlin, Connor C" userId="9f8385d1-79f9-4371-8f80-dd274b837333" providerId="ADAL" clId="{367EE74E-CC6A-4E96-A286-BFF0105E6968}" dt="2024-04-13T03:48:48.209" v="7579"/>
          <ac:grpSpMkLst>
            <pc:docMk/>
            <pc:sldMk cId="164803846" sldId="271"/>
            <ac:grpSpMk id="17" creationId="{D2A18EE1-CFC1-7AD2-AD48-D8AAC2DE8959}"/>
          </ac:grpSpMkLst>
        </pc:grpChg>
        <pc:grpChg chg="add mod">
          <ac:chgData name="O'Loughlin, Connor C" userId="9f8385d1-79f9-4371-8f80-dd274b837333" providerId="ADAL" clId="{367EE74E-CC6A-4E96-A286-BFF0105E6968}" dt="2024-04-13T03:48:48.209" v="7579"/>
          <ac:grpSpMkLst>
            <pc:docMk/>
            <pc:sldMk cId="164803846" sldId="271"/>
            <ac:grpSpMk id="19" creationId="{EFE65FE1-3A32-4DFA-B091-4923C8C2D3C1}"/>
          </ac:grpSpMkLst>
        </pc:grpChg>
        <pc:grpChg chg="add mod">
          <ac:chgData name="O'Loughlin, Connor C" userId="9f8385d1-79f9-4371-8f80-dd274b837333" providerId="ADAL" clId="{367EE74E-CC6A-4E96-A286-BFF0105E6968}" dt="2024-04-13T03:48:48.209" v="7579"/>
          <ac:grpSpMkLst>
            <pc:docMk/>
            <pc:sldMk cId="164803846" sldId="271"/>
            <ac:grpSpMk id="20" creationId="{241BC95F-E718-4D2F-A6AA-90D5DD282D98}"/>
          </ac:grpSpMkLst>
        </pc:grpChg>
        <pc:grpChg chg="add mod">
          <ac:chgData name="O'Loughlin, Connor C" userId="9f8385d1-79f9-4371-8f80-dd274b837333" providerId="ADAL" clId="{367EE74E-CC6A-4E96-A286-BFF0105E6968}" dt="2024-04-13T03:48:48.209" v="7579"/>
          <ac:grpSpMkLst>
            <pc:docMk/>
            <pc:sldMk cId="164803846" sldId="271"/>
            <ac:grpSpMk id="31" creationId="{EB1CBA04-0412-DE56-EB50-9258D2E10D6E}"/>
          </ac:grpSpMkLst>
        </pc:grpChg>
        <pc:grpChg chg="add mod">
          <ac:chgData name="O'Loughlin, Connor C" userId="9f8385d1-79f9-4371-8f80-dd274b837333" providerId="ADAL" clId="{367EE74E-CC6A-4E96-A286-BFF0105E6968}" dt="2024-04-13T03:48:48.209" v="7579"/>
          <ac:grpSpMkLst>
            <pc:docMk/>
            <pc:sldMk cId="164803846" sldId="271"/>
            <ac:grpSpMk id="32" creationId="{623B23ED-6617-E001-1B05-6C2F3398490B}"/>
          </ac:grpSpMkLst>
        </pc:grpChg>
        <pc:grpChg chg="add mod">
          <ac:chgData name="O'Loughlin, Connor C" userId="9f8385d1-79f9-4371-8f80-dd274b837333" providerId="ADAL" clId="{367EE74E-CC6A-4E96-A286-BFF0105E6968}" dt="2024-04-13T03:48:48.209" v="7579"/>
          <ac:grpSpMkLst>
            <pc:docMk/>
            <pc:sldMk cId="164803846" sldId="271"/>
            <ac:grpSpMk id="35" creationId="{11ACEFDE-0AA6-F00C-6EB3-00506DE5203D}"/>
          </ac:grpSpMkLst>
        </pc:grpChg>
        <pc:graphicFrameChg chg="add del mod">
          <ac:chgData name="O'Loughlin, Connor C" userId="9f8385d1-79f9-4371-8f80-dd274b837333" providerId="ADAL" clId="{367EE74E-CC6A-4E96-A286-BFF0105E6968}" dt="2024-04-13T03:46:11.056" v="7563" actId="478"/>
          <ac:graphicFrameMkLst>
            <pc:docMk/>
            <pc:sldMk cId="164803846" sldId="271"/>
            <ac:graphicFrameMk id="5" creationId="{9C965097-A2CF-0368-2A47-3C1271987EC7}"/>
          </ac:graphicFrameMkLst>
        </pc:graphicFrameChg>
        <pc:graphicFrameChg chg="add del modGraphic">
          <ac:chgData name="O'Loughlin, Connor C" userId="9f8385d1-79f9-4371-8f80-dd274b837333" providerId="ADAL" clId="{367EE74E-CC6A-4E96-A286-BFF0105E6968}" dt="2024-04-11T06:40:15.653" v="7066" actId="478"/>
          <ac:graphicFrameMkLst>
            <pc:docMk/>
            <pc:sldMk cId="164803846" sldId="271"/>
            <ac:graphicFrameMk id="20" creationId="{CF584959-737A-7616-580C-1B399FCDBA19}"/>
          </ac:graphicFrameMkLst>
        </pc:graphicFrameChg>
        <pc:picChg chg="add mod">
          <ac:chgData name="O'Loughlin, Connor C" userId="9f8385d1-79f9-4371-8f80-dd274b837333" providerId="ADAL" clId="{367EE74E-CC6A-4E96-A286-BFF0105E6968}" dt="2024-04-16T15:53:12.160" v="10610" actId="1076"/>
          <ac:picMkLst>
            <pc:docMk/>
            <pc:sldMk cId="164803846" sldId="271"/>
            <ac:picMk id="5" creationId="{FF8D1282-9749-D3D6-E679-848F906CA25C}"/>
          </ac:picMkLst>
        </pc:picChg>
        <pc:picChg chg="add del mod">
          <ac:chgData name="O'Loughlin, Connor C" userId="9f8385d1-79f9-4371-8f80-dd274b837333" providerId="ADAL" clId="{367EE74E-CC6A-4E96-A286-BFF0105E6968}" dt="2024-04-08T21:43:00.378" v="1863" actId="478"/>
          <ac:picMkLst>
            <pc:docMk/>
            <pc:sldMk cId="164803846" sldId="271"/>
            <ac:picMk id="6" creationId="{16F1D08B-6717-04DA-884E-51AE7F129B08}"/>
          </ac:picMkLst>
        </pc:picChg>
        <pc:picChg chg="add del mod modCrop">
          <ac:chgData name="O'Loughlin, Connor C" userId="9f8385d1-79f9-4371-8f80-dd274b837333" providerId="ADAL" clId="{367EE74E-CC6A-4E96-A286-BFF0105E6968}" dt="2024-04-10T21:07:07.539" v="5932" actId="478"/>
          <ac:picMkLst>
            <pc:docMk/>
            <pc:sldMk cId="164803846" sldId="271"/>
            <ac:picMk id="6" creationId="{60D87250-B66B-CDBE-5379-05B9DAFAB3D2}"/>
          </ac:picMkLst>
        </pc:picChg>
        <pc:picChg chg="add mod ord modCrop">
          <ac:chgData name="O'Loughlin, Connor C" userId="9f8385d1-79f9-4371-8f80-dd274b837333" providerId="ADAL" clId="{367EE74E-CC6A-4E96-A286-BFF0105E6968}" dt="2024-04-16T15:57:06.209" v="10636" actId="1076"/>
          <ac:picMkLst>
            <pc:docMk/>
            <pc:sldMk cId="164803846" sldId="271"/>
            <ac:picMk id="11" creationId="{88E48A48-1C01-C7B9-74F5-1E469025593F}"/>
          </ac:picMkLst>
        </pc:picChg>
        <pc:picChg chg="add del mod modCrop">
          <ac:chgData name="O'Loughlin, Connor C" userId="9f8385d1-79f9-4371-8f80-dd274b837333" providerId="ADAL" clId="{367EE74E-CC6A-4E96-A286-BFF0105E6968}" dt="2024-04-10T21:07:06.975" v="5931" actId="478"/>
          <ac:picMkLst>
            <pc:docMk/>
            <pc:sldMk cId="164803846" sldId="271"/>
            <ac:picMk id="11" creationId="{942C257B-FFB1-9563-AA33-6DC023062985}"/>
          </ac:picMkLst>
        </pc:picChg>
        <pc:picChg chg="add del mod modCrop">
          <ac:chgData name="O'Loughlin, Connor C" userId="9f8385d1-79f9-4371-8f80-dd274b837333" providerId="ADAL" clId="{367EE74E-CC6A-4E96-A286-BFF0105E6968}" dt="2024-04-10T21:07:09.774" v="5934" actId="478"/>
          <ac:picMkLst>
            <pc:docMk/>
            <pc:sldMk cId="164803846" sldId="271"/>
            <ac:picMk id="13" creationId="{A376FD93-1539-C39D-721D-2C7FEE74A91A}"/>
          </ac:picMkLst>
        </pc:picChg>
        <pc:picChg chg="add mod">
          <ac:chgData name="O'Loughlin, Connor C" userId="9f8385d1-79f9-4371-8f80-dd274b837333" providerId="ADAL" clId="{367EE74E-CC6A-4E96-A286-BFF0105E6968}" dt="2024-04-16T15:59:11.697" v="10653" actId="1076"/>
          <ac:picMkLst>
            <pc:docMk/>
            <pc:sldMk cId="164803846" sldId="271"/>
            <ac:picMk id="14" creationId="{72BA87F2-39F2-1D07-A014-F00F13CCB83D}"/>
          </ac:picMkLst>
        </pc:picChg>
        <pc:picChg chg="add mod">
          <ac:chgData name="O'Loughlin, Connor C" userId="9f8385d1-79f9-4371-8f80-dd274b837333" providerId="ADAL" clId="{367EE74E-CC6A-4E96-A286-BFF0105E6968}" dt="2024-04-16T16:01:43.485" v="10668" actId="1076"/>
          <ac:picMkLst>
            <pc:docMk/>
            <pc:sldMk cId="164803846" sldId="271"/>
            <ac:picMk id="17" creationId="{00F8E49E-AE72-C32C-16D4-CDF1477727F0}"/>
          </ac:picMkLst>
        </pc:picChg>
        <pc:picChg chg="add mod modCrop">
          <ac:chgData name="O'Loughlin, Connor C" userId="9f8385d1-79f9-4371-8f80-dd274b837333" providerId="ADAL" clId="{367EE74E-CC6A-4E96-A286-BFF0105E6968}" dt="2024-04-16T16:02:43.479" v="10678" actId="1076"/>
          <ac:picMkLst>
            <pc:docMk/>
            <pc:sldMk cId="164803846" sldId="271"/>
            <ac:picMk id="19" creationId="{2B234B21-8169-70C5-3A9A-1C5352E50517}"/>
          </ac:picMkLst>
        </pc:picChg>
        <pc:picChg chg="add mod modCrop">
          <ac:chgData name="O'Loughlin, Connor C" userId="9f8385d1-79f9-4371-8f80-dd274b837333" providerId="ADAL" clId="{367EE74E-CC6A-4E96-A286-BFF0105E6968}" dt="2024-04-16T16:03:19.573" v="10681" actId="732"/>
          <ac:picMkLst>
            <pc:docMk/>
            <pc:sldMk cId="164803846" sldId="271"/>
            <ac:picMk id="21" creationId="{B036043E-06BA-49ED-E949-AD4C20E4B55E}"/>
          </ac:picMkLst>
        </pc:picChg>
        <pc:picChg chg="add mod">
          <ac:chgData name="O'Loughlin, Connor C" userId="9f8385d1-79f9-4371-8f80-dd274b837333" providerId="ADAL" clId="{367EE74E-CC6A-4E96-A286-BFF0105E6968}" dt="2024-04-16T16:04:58.241" v="10688" actId="1076"/>
          <ac:picMkLst>
            <pc:docMk/>
            <pc:sldMk cId="164803846" sldId="271"/>
            <ac:picMk id="23" creationId="{C0E5476E-A4D7-7DD0-7403-4D9B1374B98D}"/>
          </ac:picMkLst>
        </pc:picChg>
        <pc:picChg chg="add mod">
          <ac:chgData name="O'Loughlin, Connor C" userId="9f8385d1-79f9-4371-8f80-dd274b837333" providerId="ADAL" clId="{367EE74E-CC6A-4E96-A286-BFF0105E6968}" dt="2024-04-16T16:06:13.593" v="10704" actId="1076"/>
          <ac:picMkLst>
            <pc:docMk/>
            <pc:sldMk cId="164803846" sldId="271"/>
            <ac:picMk id="25" creationId="{8266FDA6-FAF8-10DA-5880-630B9FD2C82D}"/>
          </ac:picMkLst>
        </pc:picChg>
        <pc:picChg chg="add del mod modCrop">
          <ac:chgData name="O'Loughlin, Connor C" userId="9f8385d1-79f9-4371-8f80-dd274b837333" providerId="ADAL" clId="{367EE74E-CC6A-4E96-A286-BFF0105E6968}" dt="2024-04-13T03:50:31.352" v="7587" actId="478"/>
          <ac:picMkLst>
            <pc:docMk/>
            <pc:sldMk cId="164803846" sldId="271"/>
            <ac:picMk id="59" creationId="{530EC7ED-CF00-DC5F-5495-75FA95363E98}"/>
          </ac:picMkLst>
        </pc:picChg>
        <pc:picChg chg="add del mod">
          <ac:chgData name="O'Loughlin, Connor C" userId="9f8385d1-79f9-4371-8f80-dd274b837333" providerId="ADAL" clId="{367EE74E-CC6A-4E96-A286-BFF0105E6968}" dt="2024-04-16T15:50:53.455" v="10608" actId="478"/>
          <ac:picMkLst>
            <pc:docMk/>
            <pc:sldMk cId="164803846" sldId="271"/>
            <ac:picMk id="61" creationId="{E289F972-FBE9-80DF-BF61-DF683ADF7E43}"/>
          </ac:picMkLst>
        </pc:picChg>
        <pc:cxnChg chg="add mod">
          <ac:chgData name="O'Loughlin, Connor C" userId="9f8385d1-79f9-4371-8f80-dd274b837333" providerId="ADAL" clId="{367EE74E-CC6A-4E96-A286-BFF0105E6968}" dt="2024-04-13T03:48:48.209" v="7579"/>
          <ac:cxnSpMkLst>
            <pc:docMk/>
            <pc:sldMk cId="164803846" sldId="271"/>
            <ac:cxnSpMk id="40" creationId="{72024326-FC3F-8890-3651-5DF3F44C0A59}"/>
          </ac:cxnSpMkLst>
        </pc:cxnChg>
        <pc:cxnChg chg="add mod">
          <ac:chgData name="O'Loughlin, Connor C" userId="9f8385d1-79f9-4371-8f80-dd274b837333" providerId="ADAL" clId="{367EE74E-CC6A-4E96-A286-BFF0105E6968}" dt="2024-04-13T03:48:48.209" v="7579"/>
          <ac:cxnSpMkLst>
            <pc:docMk/>
            <pc:sldMk cId="164803846" sldId="271"/>
            <ac:cxnSpMk id="41" creationId="{01BAE34E-307A-208D-41F2-485FC2BBFC56}"/>
          </ac:cxnSpMkLst>
        </pc:cxnChg>
        <pc:cxnChg chg="add mod">
          <ac:chgData name="O'Loughlin, Connor C" userId="9f8385d1-79f9-4371-8f80-dd274b837333" providerId="ADAL" clId="{367EE74E-CC6A-4E96-A286-BFF0105E6968}" dt="2024-04-13T03:48:48.209" v="7579"/>
          <ac:cxnSpMkLst>
            <pc:docMk/>
            <pc:sldMk cId="164803846" sldId="271"/>
            <ac:cxnSpMk id="42" creationId="{2DB9FB63-B71C-72CC-44F5-61BDD27C96FE}"/>
          </ac:cxnSpMkLst>
        </pc:cxnChg>
        <pc:cxnChg chg="add mod">
          <ac:chgData name="O'Loughlin, Connor C" userId="9f8385d1-79f9-4371-8f80-dd274b837333" providerId="ADAL" clId="{367EE74E-CC6A-4E96-A286-BFF0105E6968}" dt="2024-04-13T03:48:48.209" v="7579"/>
          <ac:cxnSpMkLst>
            <pc:docMk/>
            <pc:sldMk cId="164803846" sldId="271"/>
            <ac:cxnSpMk id="43" creationId="{4C74D164-95CD-0C62-712A-AEFBE6727C78}"/>
          </ac:cxnSpMkLst>
        </pc:cxnChg>
        <pc:cxnChg chg="add mod">
          <ac:chgData name="O'Loughlin, Connor C" userId="9f8385d1-79f9-4371-8f80-dd274b837333" providerId="ADAL" clId="{367EE74E-CC6A-4E96-A286-BFF0105E6968}" dt="2024-04-13T03:48:48.209" v="7579"/>
          <ac:cxnSpMkLst>
            <pc:docMk/>
            <pc:sldMk cId="164803846" sldId="271"/>
            <ac:cxnSpMk id="44" creationId="{238F5499-18E3-4CB9-7A4F-696840B4E2D4}"/>
          </ac:cxnSpMkLst>
        </pc:cxnChg>
        <pc:cxnChg chg="add mod">
          <ac:chgData name="O'Loughlin, Connor C" userId="9f8385d1-79f9-4371-8f80-dd274b837333" providerId="ADAL" clId="{367EE74E-CC6A-4E96-A286-BFF0105E6968}" dt="2024-04-13T03:48:48.209" v="7579"/>
          <ac:cxnSpMkLst>
            <pc:docMk/>
            <pc:sldMk cId="164803846" sldId="271"/>
            <ac:cxnSpMk id="45" creationId="{419DF60B-B5BF-D3BE-FEDC-0CFD8E70F87B}"/>
          </ac:cxnSpMkLst>
        </pc:cxnChg>
        <pc:cxnChg chg="add mod">
          <ac:chgData name="O'Loughlin, Connor C" userId="9f8385d1-79f9-4371-8f80-dd274b837333" providerId="ADAL" clId="{367EE74E-CC6A-4E96-A286-BFF0105E6968}" dt="2024-04-13T03:48:48.209" v="7579"/>
          <ac:cxnSpMkLst>
            <pc:docMk/>
            <pc:sldMk cId="164803846" sldId="271"/>
            <ac:cxnSpMk id="46" creationId="{2790E939-7372-B72F-C504-1EEA8E821911}"/>
          </ac:cxnSpMkLst>
        </pc:cxnChg>
        <pc:cxnChg chg="add mod">
          <ac:chgData name="O'Loughlin, Connor C" userId="9f8385d1-79f9-4371-8f80-dd274b837333" providerId="ADAL" clId="{367EE74E-CC6A-4E96-A286-BFF0105E6968}" dt="2024-04-13T03:48:48.209" v="7579"/>
          <ac:cxnSpMkLst>
            <pc:docMk/>
            <pc:sldMk cId="164803846" sldId="271"/>
            <ac:cxnSpMk id="47" creationId="{79D0063E-6929-79D7-BBDE-FE927247C262}"/>
          </ac:cxnSpMkLst>
        </pc:cxnChg>
        <pc:cxnChg chg="add mod">
          <ac:chgData name="O'Loughlin, Connor C" userId="9f8385d1-79f9-4371-8f80-dd274b837333" providerId="ADAL" clId="{367EE74E-CC6A-4E96-A286-BFF0105E6968}" dt="2024-04-13T03:48:48.209" v="7579"/>
          <ac:cxnSpMkLst>
            <pc:docMk/>
            <pc:sldMk cId="164803846" sldId="271"/>
            <ac:cxnSpMk id="48" creationId="{5F6AE216-CB77-92F1-3474-1D14BB3D6866}"/>
          </ac:cxnSpMkLst>
        </pc:cxnChg>
        <pc:cxnChg chg="add mod">
          <ac:chgData name="O'Loughlin, Connor C" userId="9f8385d1-79f9-4371-8f80-dd274b837333" providerId="ADAL" clId="{367EE74E-CC6A-4E96-A286-BFF0105E6968}" dt="2024-04-13T03:48:48.209" v="7579"/>
          <ac:cxnSpMkLst>
            <pc:docMk/>
            <pc:sldMk cId="164803846" sldId="271"/>
            <ac:cxnSpMk id="49" creationId="{07F940C1-5767-49F5-2CC4-239792FCF9B5}"/>
          </ac:cxnSpMkLst>
        </pc:cxnChg>
        <pc:cxnChg chg="add mod">
          <ac:chgData name="O'Loughlin, Connor C" userId="9f8385d1-79f9-4371-8f80-dd274b837333" providerId="ADAL" clId="{367EE74E-CC6A-4E96-A286-BFF0105E6968}" dt="2024-04-13T03:48:48.209" v="7579"/>
          <ac:cxnSpMkLst>
            <pc:docMk/>
            <pc:sldMk cId="164803846" sldId="271"/>
            <ac:cxnSpMk id="50" creationId="{ED3551D6-25A4-551C-07C2-966FB7C6C4F1}"/>
          </ac:cxnSpMkLst>
        </pc:cxnChg>
        <pc:cxnChg chg="add mod">
          <ac:chgData name="O'Loughlin, Connor C" userId="9f8385d1-79f9-4371-8f80-dd274b837333" providerId="ADAL" clId="{367EE74E-CC6A-4E96-A286-BFF0105E6968}" dt="2024-04-13T03:48:48.209" v="7579"/>
          <ac:cxnSpMkLst>
            <pc:docMk/>
            <pc:sldMk cId="164803846" sldId="271"/>
            <ac:cxnSpMk id="51" creationId="{934626E8-0D4A-AF96-2759-13D2C71EE5EF}"/>
          </ac:cxnSpMkLst>
        </pc:cxnChg>
        <pc:cxnChg chg="add mod">
          <ac:chgData name="O'Loughlin, Connor C" userId="9f8385d1-79f9-4371-8f80-dd274b837333" providerId="ADAL" clId="{367EE74E-CC6A-4E96-A286-BFF0105E6968}" dt="2024-04-13T03:48:48.209" v="7579"/>
          <ac:cxnSpMkLst>
            <pc:docMk/>
            <pc:sldMk cId="164803846" sldId="271"/>
            <ac:cxnSpMk id="52" creationId="{1B63C004-C8ED-C55F-1B77-C6853EA3E76F}"/>
          </ac:cxnSpMkLst>
        </pc:cxnChg>
        <pc:extLst>
          <p:ext xmlns:p="http://schemas.openxmlformats.org/presentationml/2006/main" uri="{D6D511B9-2390-475A-947B-AFAB55BFBCF1}">
            <pc226:cmChg xmlns:pc226="http://schemas.microsoft.com/office/powerpoint/2022/06/main/command" chg="mod">
              <pc226:chgData name="O'Loughlin, Connor C" userId="9f8385d1-79f9-4371-8f80-dd274b837333" providerId="ADAL" clId="{367EE74E-CC6A-4E96-A286-BFF0105E6968}" dt="2024-04-13T04:06:19.437" v="7710"/>
              <pc2:cmMkLst xmlns:pc2="http://schemas.microsoft.com/office/powerpoint/2019/9/main/command">
                <pc:docMk/>
                <pc:sldMk cId="164803846" sldId="271"/>
                <pc2:cmMk id="{49F8AE67-33F0-4894-A6E6-958DB9656675}"/>
              </pc2:cmMkLst>
            </pc226:cmChg>
          </p:ext>
        </pc:extLst>
      </pc:sldChg>
      <pc:sldChg chg="addSp delSp modSp new mod ord modAnim modCm modNotesTx">
        <pc:chgData name="O'Loughlin, Connor C" userId="9f8385d1-79f9-4371-8f80-dd274b837333" providerId="ADAL" clId="{367EE74E-CC6A-4E96-A286-BFF0105E6968}" dt="2024-04-22T21:00:01.110" v="12417" actId="1582"/>
        <pc:sldMkLst>
          <pc:docMk/>
          <pc:sldMk cId="322808306" sldId="272"/>
        </pc:sldMkLst>
        <pc:spChg chg="add del">
          <ac:chgData name="O'Loughlin, Connor C" userId="9f8385d1-79f9-4371-8f80-dd274b837333" providerId="ADAL" clId="{367EE74E-CC6A-4E96-A286-BFF0105E6968}" dt="2024-04-19T14:23:55.440" v="11204" actId="11529"/>
          <ac:spMkLst>
            <pc:docMk/>
            <pc:sldMk cId="322808306" sldId="272"/>
            <ac:spMk id="3" creationId="{6DA7ECB6-1C70-2DEA-F503-BC0E048E9133}"/>
          </ac:spMkLst>
        </pc:spChg>
        <pc:spChg chg="add del mod ord">
          <ac:chgData name="O'Loughlin, Connor C" userId="9f8385d1-79f9-4371-8f80-dd274b837333" providerId="ADAL" clId="{367EE74E-CC6A-4E96-A286-BFF0105E6968}" dt="2024-04-16T22:16:47.360" v="10783" actId="478"/>
          <ac:spMkLst>
            <pc:docMk/>
            <pc:sldMk cId="322808306" sldId="272"/>
            <ac:spMk id="4" creationId="{B9FE79F0-9981-E3DB-4B54-919599854AAA}"/>
          </ac:spMkLst>
        </pc:spChg>
        <pc:spChg chg="add mod ord">
          <ac:chgData name="O'Loughlin, Connor C" userId="9f8385d1-79f9-4371-8f80-dd274b837333" providerId="ADAL" clId="{367EE74E-CC6A-4E96-A286-BFF0105E6968}" dt="2024-04-22T21:00:01.110" v="12417" actId="1582"/>
          <ac:spMkLst>
            <pc:docMk/>
            <pc:sldMk cId="322808306" sldId="272"/>
            <ac:spMk id="4" creationId="{BE1A751F-B12A-04C9-EACE-20A34CE48775}"/>
          </ac:spMkLst>
        </pc:spChg>
        <pc:spChg chg="add mod">
          <ac:chgData name="O'Loughlin, Connor C" userId="9f8385d1-79f9-4371-8f80-dd274b837333" providerId="ADAL" clId="{367EE74E-CC6A-4E96-A286-BFF0105E6968}" dt="2024-04-09T17:33:21.529" v="3739" actId="20577"/>
          <ac:spMkLst>
            <pc:docMk/>
            <pc:sldMk cId="322808306" sldId="272"/>
            <ac:spMk id="5" creationId="{E60BE2AC-6B24-DC7E-8441-21A27DDFBFE9}"/>
          </ac:spMkLst>
        </pc:spChg>
        <pc:spChg chg="add del mod">
          <ac:chgData name="O'Loughlin, Connor C" userId="9f8385d1-79f9-4371-8f80-dd274b837333" providerId="ADAL" clId="{367EE74E-CC6A-4E96-A286-BFF0105E6968}" dt="2024-04-16T22:16:50.290" v="10784" actId="478"/>
          <ac:spMkLst>
            <pc:docMk/>
            <pc:sldMk cId="322808306" sldId="272"/>
            <ac:spMk id="6" creationId="{28FF5757-A0D0-7454-614F-550BF56DECA0}"/>
          </ac:spMkLst>
        </pc:spChg>
        <pc:spChg chg="add mod">
          <ac:chgData name="O'Loughlin, Connor C" userId="9f8385d1-79f9-4371-8f80-dd274b837333" providerId="ADAL" clId="{367EE74E-CC6A-4E96-A286-BFF0105E6968}" dt="2024-04-15T16:12:42.515" v="8182" actId="20577"/>
          <ac:spMkLst>
            <pc:docMk/>
            <pc:sldMk cId="322808306" sldId="272"/>
            <ac:spMk id="7" creationId="{B555FB5E-BD33-C7EE-EFEF-29EB1F42ED6B}"/>
          </ac:spMkLst>
        </pc:spChg>
        <pc:spChg chg="mod">
          <ac:chgData name="O'Loughlin, Connor C" userId="9f8385d1-79f9-4371-8f80-dd274b837333" providerId="ADAL" clId="{367EE74E-CC6A-4E96-A286-BFF0105E6968}" dt="2024-04-15T15:56:22.964" v="7811" actId="164"/>
          <ac:spMkLst>
            <pc:docMk/>
            <pc:sldMk cId="322808306" sldId="272"/>
            <ac:spMk id="16" creationId="{8222299B-1F59-53F5-378E-19AFEE5E3464}"/>
          </ac:spMkLst>
        </pc:spChg>
        <pc:grpChg chg="add del mod">
          <ac:chgData name="O'Loughlin, Connor C" userId="9f8385d1-79f9-4371-8f80-dd274b837333" providerId="ADAL" clId="{367EE74E-CC6A-4E96-A286-BFF0105E6968}" dt="2024-04-16T03:43:58.458" v="10204" actId="478"/>
          <ac:grpSpMkLst>
            <pc:docMk/>
            <pc:sldMk cId="322808306" sldId="272"/>
            <ac:grpSpMk id="8" creationId="{27040CFC-A5FC-97C9-D861-D004D79589D1}"/>
          </ac:grpSpMkLst>
        </pc:grpChg>
        <pc:grpChg chg="add del mod">
          <ac:chgData name="O'Loughlin, Connor C" userId="9f8385d1-79f9-4371-8f80-dd274b837333" providerId="ADAL" clId="{367EE74E-CC6A-4E96-A286-BFF0105E6968}" dt="2024-04-15T16:05:40.833" v="7851" actId="165"/>
          <ac:grpSpMkLst>
            <pc:docMk/>
            <pc:sldMk cId="322808306" sldId="272"/>
            <ac:grpSpMk id="9" creationId="{EFDA2294-6BB9-03B2-5D6F-5C7BB88D8433}"/>
          </ac:grpSpMkLst>
        </pc:grpChg>
        <pc:grpChg chg="add mod">
          <ac:chgData name="O'Loughlin, Connor C" userId="9f8385d1-79f9-4371-8f80-dd274b837333" providerId="ADAL" clId="{367EE74E-CC6A-4E96-A286-BFF0105E6968}" dt="2024-04-11T06:49:50.227" v="7521" actId="1076"/>
          <ac:grpSpMkLst>
            <pc:docMk/>
            <pc:sldMk cId="322808306" sldId="272"/>
            <ac:grpSpMk id="10" creationId="{C6CC7372-9E1D-629E-FA98-6F38C26467FA}"/>
          </ac:grpSpMkLst>
        </pc:grpChg>
        <pc:grpChg chg="add del mod">
          <ac:chgData name="O'Loughlin, Connor C" userId="9f8385d1-79f9-4371-8f80-dd274b837333" providerId="ADAL" clId="{367EE74E-CC6A-4E96-A286-BFF0105E6968}" dt="2024-04-16T03:43:55.334" v="10202" actId="478"/>
          <ac:grpSpMkLst>
            <pc:docMk/>
            <pc:sldMk cId="322808306" sldId="272"/>
            <ac:grpSpMk id="18" creationId="{60EF9456-7577-BD42-DCE1-4EB2AC49396C}"/>
          </ac:grpSpMkLst>
        </pc:grpChg>
        <pc:picChg chg="add mod modCrop">
          <ac:chgData name="O'Loughlin, Connor C" userId="9f8385d1-79f9-4371-8f80-dd274b837333" providerId="ADAL" clId="{367EE74E-CC6A-4E96-A286-BFF0105E6968}" dt="2024-04-15T15:56:22.964" v="7811" actId="164"/>
          <ac:picMkLst>
            <pc:docMk/>
            <pc:sldMk cId="322808306" sldId="272"/>
            <ac:picMk id="3" creationId="{CF7B99B1-D84B-9ED9-917F-1E5381C90AD8}"/>
          </ac:picMkLst>
        </pc:picChg>
        <pc:picChg chg="add mod">
          <ac:chgData name="O'Loughlin, Connor C" userId="9f8385d1-79f9-4371-8f80-dd274b837333" providerId="ADAL" clId="{367EE74E-CC6A-4E96-A286-BFF0105E6968}" dt="2024-04-22T20:59:32.523" v="12414" actId="1076"/>
          <ac:picMkLst>
            <pc:docMk/>
            <pc:sldMk cId="322808306" sldId="272"/>
            <ac:picMk id="6" creationId="{B564489C-75E9-5213-E422-B2BE05561B04}"/>
          </ac:picMkLst>
        </pc:picChg>
        <pc:picChg chg="add mod">
          <ac:chgData name="O'Loughlin, Connor C" userId="9f8385d1-79f9-4371-8f80-dd274b837333" providerId="ADAL" clId="{367EE74E-CC6A-4E96-A286-BFF0105E6968}" dt="2024-04-11T06:50:37.776" v="7523" actId="1076"/>
          <ac:picMkLst>
            <pc:docMk/>
            <pc:sldMk cId="322808306" sldId="272"/>
            <ac:picMk id="9" creationId="{003765F2-BDCB-B663-36C4-995F710F8C61}"/>
          </ac:picMkLst>
        </pc:picChg>
        <pc:picChg chg="add del mod">
          <ac:chgData name="O'Loughlin, Connor C" userId="9f8385d1-79f9-4371-8f80-dd274b837333" providerId="ADAL" clId="{367EE74E-CC6A-4E96-A286-BFF0105E6968}" dt="2024-04-22T20:59:16.118" v="12406" actId="478"/>
          <ac:picMkLst>
            <pc:docMk/>
            <pc:sldMk cId="322808306" sldId="272"/>
            <ac:picMk id="10" creationId="{49F74121-705D-E989-9F72-9553D1AE077C}"/>
          </ac:picMkLst>
        </pc:picChg>
        <pc:picChg chg="add del mod modCrop">
          <ac:chgData name="O'Loughlin, Connor C" userId="9f8385d1-79f9-4371-8f80-dd274b837333" providerId="ADAL" clId="{367EE74E-CC6A-4E96-A286-BFF0105E6968}" dt="2024-04-15T16:04:02.981" v="7841" actId="478"/>
          <ac:picMkLst>
            <pc:docMk/>
            <pc:sldMk cId="322808306" sldId="272"/>
            <ac:picMk id="11" creationId="{6031DAA5-3B4F-B174-B979-518F4807AFD2}"/>
          </ac:picMkLst>
        </pc:picChg>
        <pc:picChg chg="mod topLvl modCrop">
          <ac:chgData name="O'Loughlin, Connor C" userId="9f8385d1-79f9-4371-8f80-dd274b837333" providerId="ADAL" clId="{367EE74E-CC6A-4E96-A286-BFF0105E6968}" dt="2024-04-15T16:06:27.414" v="7857" actId="164"/>
          <ac:picMkLst>
            <pc:docMk/>
            <pc:sldMk cId="322808306" sldId="272"/>
            <ac:picMk id="12" creationId="{AD38C0D7-8444-AF7F-81C9-609786DB4124}"/>
          </ac:picMkLst>
        </pc:picChg>
        <pc:picChg chg="mod topLvl">
          <ac:chgData name="O'Loughlin, Connor C" userId="9f8385d1-79f9-4371-8f80-dd274b837333" providerId="ADAL" clId="{367EE74E-CC6A-4E96-A286-BFF0105E6968}" dt="2024-04-15T16:06:27.414" v="7857" actId="164"/>
          <ac:picMkLst>
            <pc:docMk/>
            <pc:sldMk cId="322808306" sldId="272"/>
            <ac:picMk id="13" creationId="{665CEFF5-F117-4EE1-DF4A-2BB0F1E8B25D}"/>
          </ac:picMkLst>
        </pc:picChg>
        <pc:picChg chg="mod">
          <ac:chgData name="O'Loughlin, Connor C" userId="9f8385d1-79f9-4371-8f80-dd274b837333" providerId="ADAL" clId="{367EE74E-CC6A-4E96-A286-BFF0105E6968}" dt="2024-04-15T15:56:22.964" v="7811" actId="164"/>
          <ac:picMkLst>
            <pc:docMk/>
            <pc:sldMk cId="322808306" sldId="272"/>
            <ac:picMk id="15" creationId="{6AB03434-FF62-6D72-18E5-490AD6AC6022}"/>
          </ac:picMkLst>
        </pc:picChg>
        <pc:picChg chg="add mod modCrop">
          <ac:chgData name="O'Loughlin, Connor C" userId="9f8385d1-79f9-4371-8f80-dd274b837333" providerId="ADAL" clId="{367EE74E-CC6A-4E96-A286-BFF0105E6968}" dt="2024-04-15T16:06:27.414" v="7857" actId="164"/>
          <ac:picMkLst>
            <pc:docMk/>
            <pc:sldMk cId="322808306" sldId="272"/>
            <ac:picMk id="17" creationId="{10113120-DB4F-1450-4D9D-31B2FEA6B944}"/>
          </ac:picMkLst>
        </pc:picChg>
        <pc:picChg chg="add del mod">
          <ac:chgData name="O'Loughlin, Connor C" userId="9f8385d1-79f9-4371-8f80-dd274b837333" providerId="ADAL" clId="{367EE74E-CC6A-4E96-A286-BFF0105E6968}" dt="2024-04-16T03:43:57.097" v="10203" actId="478"/>
          <ac:picMkLst>
            <pc:docMk/>
            <pc:sldMk cId="322808306" sldId="272"/>
            <ac:picMk id="20" creationId="{0459F7FF-1AAA-73AD-EE25-8281FEDE6C76}"/>
          </ac:picMkLst>
        </pc:picChg>
        <pc:picChg chg="add del mod">
          <ac:chgData name="O'Loughlin, Connor C" userId="9f8385d1-79f9-4371-8f80-dd274b837333" providerId="ADAL" clId="{367EE74E-CC6A-4E96-A286-BFF0105E6968}" dt="2024-04-16T03:44:00.164" v="10205" actId="478"/>
          <ac:picMkLst>
            <pc:docMk/>
            <pc:sldMk cId="322808306" sldId="272"/>
            <ac:picMk id="21" creationId="{E1694040-E954-6D12-D1AF-DEAE71E64C9B}"/>
          </ac:picMkLst>
        </pc:picChg>
        <pc:extLst>
          <p:ext xmlns:p="http://schemas.openxmlformats.org/presentationml/2006/main" uri="{D6D511B9-2390-475A-947B-AFAB55BFBCF1}">
            <pc226:cmChg xmlns:pc226="http://schemas.microsoft.com/office/powerpoint/2022/06/main/command" chg="mod">
              <pc226:chgData name="O'Loughlin, Connor C" userId="9f8385d1-79f9-4371-8f80-dd274b837333" providerId="ADAL" clId="{367EE74E-CC6A-4E96-A286-BFF0105E6968}" dt="2024-04-11T21:18:46.943" v="7560"/>
              <pc2:cmMkLst xmlns:pc2="http://schemas.microsoft.com/office/powerpoint/2019/9/main/command">
                <pc:docMk/>
                <pc:sldMk cId="322808306" sldId="272"/>
                <pc2:cmMk id="{CF996D72-D917-4BFC-85F1-20CCDDE64F7D}"/>
              </pc2:cmMkLst>
              <pc226:cmRplyChg chg="add">
                <pc226:chgData name="O'Loughlin, Connor C" userId="9f8385d1-79f9-4371-8f80-dd274b837333" providerId="ADAL" clId="{367EE74E-CC6A-4E96-A286-BFF0105E6968}" dt="2024-04-10T22:15:26.061" v="6757"/>
                <pc2:cmRplyMkLst xmlns:pc2="http://schemas.microsoft.com/office/powerpoint/2019/9/main/command">
                  <pc:docMk/>
                  <pc:sldMk cId="322808306" sldId="272"/>
                  <pc2:cmMk id="{CF996D72-D917-4BFC-85F1-20CCDDE64F7D}"/>
                  <pc2:cmRplyMk id="{DD3E169B-A495-42FA-B18B-AA207702A7D5}"/>
                </pc2:cmRplyMkLst>
              </pc226:cmRplyChg>
            </pc226:cmChg>
            <pc226:cmChg xmlns:pc226="http://schemas.microsoft.com/office/powerpoint/2022/06/main/command" chg="mod">
              <pc226:chgData name="O'Loughlin, Connor C" userId="9f8385d1-79f9-4371-8f80-dd274b837333" providerId="ADAL" clId="{367EE74E-CC6A-4E96-A286-BFF0105E6968}" dt="2024-04-19T14:57:34.482" v="11831"/>
              <pc2:cmMkLst xmlns:pc2="http://schemas.microsoft.com/office/powerpoint/2019/9/main/command">
                <pc:docMk/>
                <pc:sldMk cId="322808306" sldId="272"/>
                <pc2:cmMk id="{77B639FC-EA38-4FEC-9A2A-61150ADDBE5D}"/>
              </pc2:cmMkLst>
            </pc226:cmChg>
          </p:ext>
        </pc:extLst>
      </pc:sldChg>
      <pc:sldChg chg="addSp delSp modSp new mod modAnim modCm modNotesTx">
        <pc:chgData name="O'Loughlin, Connor C" userId="9f8385d1-79f9-4371-8f80-dd274b837333" providerId="ADAL" clId="{367EE74E-CC6A-4E96-A286-BFF0105E6968}" dt="2024-04-19T14:55:55.956" v="11815"/>
        <pc:sldMkLst>
          <pc:docMk/>
          <pc:sldMk cId="3870609162" sldId="273"/>
        </pc:sldMkLst>
        <pc:spChg chg="add mod">
          <ac:chgData name="O'Loughlin, Connor C" userId="9f8385d1-79f9-4371-8f80-dd274b837333" providerId="ADAL" clId="{367EE74E-CC6A-4E96-A286-BFF0105E6968}" dt="2024-04-09T18:59:29.133" v="4082" actId="14100"/>
          <ac:spMkLst>
            <pc:docMk/>
            <pc:sldMk cId="3870609162" sldId="273"/>
            <ac:spMk id="3" creationId="{A95B345C-8624-48C3-0994-C50E71BC9087}"/>
          </ac:spMkLst>
        </pc:spChg>
        <pc:spChg chg="mod ord topLvl">
          <ac:chgData name="O'Loughlin, Connor C" userId="9f8385d1-79f9-4371-8f80-dd274b837333" providerId="ADAL" clId="{367EE74E-CC6A-4E96-A286-BFF0105E6968}" dt="2024-04-19T14:54:20.314" v="11801" actId="166"/>
          <ac:spMkLst>
            <pc:docMk/>
            <pc:sldMk cId="3870609162" sldId="273"/>
            <ac:spMk id="4" creationId="{4A01A74A-510E-501F-31F9-DADC06C356DB}"/>
          </ac:spMkLst>
        </pc:spChg>
        <pc:spChg chg="add mod">
          <ac:chgData name="O'Loughlin, Connor C" userId="9f8385d1-79f9-4371-8f80-dd274b837333" providerId="ADAL" clId="{367EE74E-CC6A-4E96-A286-BFF0105E6968}" dt="2024-04-19T14:54:02.960" v="11798" actId="14100"/>
          <ac:spMkLst>
            <pc:docMk/>
            <pc:sldMk cId="3870609162" sldId="273"/>
            <ac:spMk id="5" creationId="{D86A2515-FA78-B5CD-55F5-BC5209E8FBD1}"/>
          </ac:spMkLst>
        </pc:spChg>
        <pc:spChg chg="add mod">
          <ac:chgData name="O'Loughlin, Connor C" userId="9f8385d1-79f9-4371-8f80-dd274b837333" providerId="ADAL" clId="{367EE74E-CC6A-4E96-A286-BFF0105E6968}" dt="2024-04-10T20:32:34.103" v="5591" actId="1076"/>
          <ac:spMkLst>
            <pc:docMk/>
            <pc:sldMk cId="3870609162" sldId="273"/>
            <ac:spMk id="6" creationId="{423E5D9C-609D-D3B2-0945-ED4C5BCF2652}"/>
          </ac:spMkLst>
        </pc:spChg>
        <pc:spChg chg="add mod ord topLvl">
          <ac:chgData name="O'Loughlin, Connor C" userId="9f8385d1-79f9-4371-8f80-dd274b837333" providerId="ADAL" clId="{367EE74E-CC6A-4E96-A286-BFF0105E6968}" dt="2024-04-19T14:53:56.617" v="11796" actId="164"/>
          <ac:spMkLst>
            <pc:docMk/>
            <pc:sldMk cId="3870609162" sldId="273"/>
            <ac:spMk id="7" creationId="{AA4AA801-CA7E-58C7-D456-1BBA47CC6C73}"/>
          </ac:spMkLst>
        </pc:spChg>
        <pc:spChg chg="add mod">
          <ac:chgData name="O'Loughlin, Connor C" userId="9f8385d1-79f9-4371-8f80-dd274b837333" providerId="ADAL" clId="{367EE74E-CC6A-4E96-A286-BFF0105E6968}" dt="2024-04-10T20:32:43.613" v="5592" actId="14100"/>
          <ac:spMkLst>
            <pc:docMk/>
            <pc:sldMk cId="3870609162" sldId="273"/>
            <ac:spMk id="8" creationId="{B39773C6-33A8-9823-6EB7-9A46C8222EF5}"/>
          </ac:spMkLst>
        </pc:spChg>
        <pc:spChg chg="add del mod">
          <ac:chgData name="O'Loughlin, Connor C" userId="9f8385d1-79f9-4371-8f80-dd274b837333" providerId="ADAL" clId="{367EE74E-CC6A-4E96-A286-BFF0105E6968}" dt="2024-04-16T22:15:33.112" v="10746" actId="478"/>
          <ac:spMkLst>
            <pc:docMk/>
            <pc:sldMk cId="3870609162" sldId="273"/>
            <ac:spMk id="9" creationId="{9B39B265-6434-1FB6-F6C5-C4012869442C}"/>
          </ac:spMkLst>
        </pc:spChg>
        <pc:spChg chg="add mod ord">
          <ac:chgData name="O'Loughlin, Connor C" userId="9f8385d1-79f9-4371-8f80-dd274b837333" providerId="ADAL" clId="{367EE74E-CC6A-4E96-A286-BFF0105E6968}" dt="2024-04-19T14:53:56.617" v="11796" actId="164"/>
          <ac:spMkLst>
            <pc:docMk/>
            <pc:sldMk cId="3870609162" sldId="273"/>
            <ac:spMk id="10" creationId="{E9971CD6-C7D9-52E1-D4F5-A7B60401EFF2}"/>
          </ac:spMkLst>
        </pc:spChg>
        <pc:spChg chg="add mod ord">
          <ac:chgData name="O'Loughlin, Connor C" userId="9f8385d1-79f9-4371-8f80-dd274b837333" providerId="ADAL" clId="{367EE74E-CC6A-4E96-A286-BFF0105E6968}" dt="2024-04-19T14:53:56.617" v="11796" actId="164"/>
          <ac:spMkLst>
            <pc:docMk/>
            <pc:sldMk cId="3870609162" sldId="273"/>
            <ac:spMk id="11" creationId="{84A2A891-32D3-7F9C-0731-81E2CB3BF2B5}"/>
          </ac:spMkLst>
        </pc:spChg>
        <pc:spChg chg="add del mod ord">
          <ac:chgData name="O'Loughlin, Connor C" userId="9f8385d1-79f9-4371-8f80-dd274b837333" providerId="ADAL" clId="{367EE74E-CC6A-4E96-A286-BFF0105E6968}" dt="2024-04-15T16:20:03.530" v="8706" actId="478"/>
          <ac:spMkLst>
            <pc:docMk/>
            <pc:sldMk cId="3870609162" sldId="273"/>
            <ac:spMk id="15" creationId="{A3F04142-7885-A892-CBA6-2B02668D9B08}"/>
          </ac:spMkLst>
        </pc:spChg>
        <pc:spChg chg="add del mod ord">
          <ac:chgData name="O'Loughlin, Connor C" userId="9f8385d1-79f9-4371-8f80-dd274b837333" providerId="ADAL" clId="{367EE74E-CC6A-4E96-A286-BFF0105E6968}" dt="2024-04-15T16:20:03.530" v="8706" actId="478"/>
          <ac:spMkLst>
            <pc:docMk/>
            <pc:sldMk cId="3870609162" sldId="273"/>
            <ac:spMk id="16" creationId="{84117D74-073B-068D-687E-AC0BC30AA469}"/>
          </ac:spMkLst>
        </pc:spChg>
        <pc:spChg chg="mod">
          <ac:chgData name="O'Loughlin, Connor C" userId="9f8385d1-79f9-4371-8f80-dd274b837333" providerId="ADAL" clId="{367EE74E-CC6A-4E96-A286-BFF0105E6968}" dt="2024-04-19T14:55:54.516" v="11814"/>
          <ac:spMkLst>
            <pc:docMk/>
            <pc:sldMk cId="3870609162" sldId="273"/>
            <ac:spMk id="17" creationId="{FA6F6576-7380-BD69-06CE-EA2CFCF92D6D}"/>
          </ac:spMkLst>
        </pc:spChg>
        <pc:spChg chg="mod">
          <ac:chgData name="O'Loughlin, Connor C" userId="9f8385d1-79f9-4371-8f80-dd274b837333" providerId="ADAL" clId="{367EE74E-CC6A-4E96-A286-BFF0105E6968}" dt="2024-04-19T14:55:54.516" v="11814"/>
          <ac:spMkLst>
            <pc:docMk/>
            <pc:sldMk cId="3870609162" sldId="273"/>
            <ac:spMk id="18" creationId="{73851B0A-0A28-5580-F2AD-3B8B220D1917}"/>
          </ac:spMkLst>
        </pc:spChg>
        <pc:spChg chg="mod">
          <ac:chgData name="O'Loughlin, Connor C" userId="9f8385d1-79f9-4371-8f80-dd274b837333" providerId="ADAL" clId="{367EE74E-CC6A-4E96-A286-BFF0105E6968}" dt="2024-04-19T14:55:54.516" v="11814"/>
          <ac:spMkLst>
            <pc:docMk/>
            <pc:sldMk cId="3870609162" sldId="273"/>
            <ac:spMk id="19" creationId="{1204F640-4A64-6838-3A36-85D7F78A7EB5}"/>
          </ac:spMkLst>
        </pc:spChg>
        <pc:spChg chg="mod">
          <ac:chgData name="O'Loughlin, Connor C" userId="9f8385d1-79f9-4371-8f80-dd274b837333" providerId="ADAL" clId="{367EE74E-CC6A-4E96-A286-BFF0105E6968}" dt="2024-04-19T14:55:54.516" v="11814"/>
          <ac:spMkLst>
            <pc:docMk/>
            <pc:sldMk cId="3870609162" sldId="273"/>
            <ac:spMk id="20" creationId="{0CEC8CA6-9A79-E4F0-1A79-694DD8AE18DC}"/>
          </ac:spMkLst>
        </pc:spChg>
        <pc:grpChg chg="add mod">
          <ac:chgData name="O'Loughlin, Connor C" userId="9f8385d1-79f9-4371-8f80-dd274b837333" providerId="ADAL" clId="{367EE74E-CC6A-4E96-A286-BFF0105E6968}" dt="2024-04-15T16:19:37.399" v="8697" actId="164"/>
          <ac:grpSpMkLst>
            <pc:docMk/>
            <pc:sldMk cId="3870609162" sldId="273"/>
            <ac:grpSpMk id="12" creationId="{5D1D32BD-8C6C-EE7D-A6C4-717912E1E9D6}"/>
          </ac:grpSpMkLst>
        </pc:grpChg>
        <pc:grpChg chg="add mod">
          <ac:chgData name="O'Loughlin, Connor C" userId="9f8385d1-79f9-4371-8f80-dd274b837333" providerId="ADAL" clId="{367EE74E-CC6A-4E96-A286-BFF0105E6968}" dt="2024-04-19T14:53:56.617" v="11796" actId="164"/>
          <ac:grpSpMkLst>
            <pc:docMk/>
            <pc:sldMk cId="3870609162" sldId="273"/>
            <ac:grpSpMk id="13" creationId="{31DD8EBA-A588-2C33-CBD8-DEED2C5C4A41}"/>
          </ac:grpSpMkLst>
        </pc:grpChg>
        <pc:grpChg chg="add del mod">
          <ac:chgData name="O'Loughlin, Connor C" userId="9f8385d1-79f9-4371-8f80-dd274b837333" providerId="ADAL" clId="{367EE74E-CC6A-4E96-A286-BFF0105E6968}" dt="2024-04-19T14:52:49.072" v="11782" actId="165"/>
          <ac:grpSpMkLst>
            <pc:docMk/>
            <pc:sldMk cId="3870609162" sldId="273"/>
            <ac:grpSpMk id="14" creationId="{8B2DEA3B-29BA-8CC5-25A3-799754A4F3CA}"/>
          </ac:grpSpMkLst>
        </pc:grpChg>
        <pc:grpChg chg="add del mod">
          <ac:chgData name="O'Loughlin, Connor C" userId="9f8385d1-79f9-4371-8f80-dd274b837333" providerId="ADAL" clId="{367EE74E-CC6A-4E96-A286-BFF0105E6968}" dt="2024-04-19T14:55:55.956" v="11815"/>
          <ac:grpSpMkLst>
            <pc:docMk/>
            <pc:sldMk cId="3870609162" sldId="273"/>
            <ac:grpSpMk id="15" creationId="{EC2871D8-D7A7-9B3B-8AFB-2E3350C0D1ED}"/>
          </ac:grpSpMkLst>
        </pc:grpChg>
        <pc:picChg chg="add del mod">
          <ac:chgData name="O'Loughlin, Connor C" userId="9f8385d1-79f9-4371-8f80-dd274b837333" providerId="ADAL" clId="{367EE74E-CC6A-4E96-A286-BFF0105E6968}" dt="2024-04-10T20:09:36.469" v="5177" actId="478"/>
          <ac:picMkLst>
            <pc:docMk/>
            <pc:sldMk cId="3870609162" sldId="273"/>
            <ac:picMk id="5" creationId="{8F1E8C5C-B2C6-899C-CB89-26F2B46E4159}"/>
          </ac:picMkLst>
        </pc:picChg>
        <pc:picChg chg="add del mod ord topLvl">
          <ac:chgData name="O'Loughlin, Connor C" userId="9f8385d1-79f9-4371-8f80-dd274b837333" providerId="ADAL" clId="{367EE74E-CC6A-4E96-A286-BFF0105E6968}" dt="2024-04-19T14:52:52.801" v="11783" actId="478"/>
          <ac:picMkLst>
            <pc:docMk/>
            <pc:sldMk cId="3870609162" sldId="273"/>
            <ac:picMk id="8" creationId="{C3314FE5-B94C-3872-4826-B834474C960F}"/>
          </ac:picMkLst>
        </pc:picChg>
        <pc:picChg chg="add del mod modCrop">
          <ac:chgData name="O'Loughlin, Connor C" userId="9f8385d1-79f9-4371-8f80-dd274b837333" providerId="ADAL" clId="{367EE74E-CC6A-4E96-A286-BFF0105E6968}" dt="2024-04-09T19:57:50.853" v="4537" actId="478"/>
          <ac:picMkLst>
            <pc:docMk/>
            <pc:sldMk cId="3870609162" sldId="273"/>
            <ac:picMk id="11" creationId="{19410CF0-5138-40F9-0DC7-1E5E26CA7ED7}"/>
          </ac:picMkLst>
        </pc:picChg>
        <pc:picChg chg="add mod ord">
          <ac:chgData name="O'Loughlin, Connor C" userId="9f8385d1-79f9-4371-8f80-dd274b837333" providerId="ADAL" clId="{367EE74E-CC6A-4E96-A286-BFF0105E6968}" dt="2024-04-19T14:53:56.617" v="11796" actId="164"/>
          <ac:picMkLst>
            <pc:docMk/>
            <pc:sldMk cId="3870609162" sldId="273"/>
            <ac:picMk id="12" creationId="{986AA0E4-F689-F545-775D-BEA777D64F7E}"/>
          </ac:picMkLst>
        </pc:picChg>
        <pc:picChg chg="add del mod">
          <ac:chgData name="O'Loughlin, Connor C" userId="9f8385d1-79f9-4371-8f80-dd274b837333" providerId="ADAL" clId="{367EE74E-CC6A-4E96-A286-BFF0105E6968}" dt="2024-04-15T15:45:15.283" v="7773" actId="478"/>
          <ac:picMkLst>
            <pc:docMk/>
            <pc:sldMk cId="3870609162" sldId="273"/>
            <ac:picMk id="13" creationId="{33B84DC6-FFEA-75E6-C5E0-251678B5AC22}"/>
          </ac:picMkLst>
        </pc:picChg>
        <pc:picChg chg="mod">
          <ac:chgData name="O'Loughlin, Connor C" userId="9f8385d1-79f9-4371-8f80-dd274b837333" providerId="ADAL" clId="{367EE74E-CC6A-4E96-A286-BFF0105E6968}" dt="2024-04-19T14:55:54.516" v="11814"/>
          <ac:picMkLst>
            <pc:docMk/>
            <pc:sldMk cId="3870609162" sldId="273"/>
            <ac:picMk id="16" creationId="{3CE7DD79-3F39-DC4A-6D57-6F0CE7F77028}"/>
          </ac:picMkLst>
        </pc:picChg>
        <pc:extLst>
          <p:ext xmlns:p="http://schemas.openxmlformats.org/presentationml/2006/main" uri="{D6D511B9-2390-475A-947B-AFAB55BFBCF1}">
            <pc226:cmChg xmlns:pc226="http://schemas.microsoft.com/office/powerpoint/2022/06/main/command" chg="mod">
              <pc226:chgData name="O'Loughlin, Connor C" userId="9f8385d1-79f9-4371-8f80-dd274b837333" providerId="ADAL" clId="{367EE74E-CC6A-4E96-A286-BFF0105E6968}" dt="2024-04-10T20:10:51.965" v="5189"/>
              <pc2:cmMkLst xmlns:pc2="http://schemas.microsoft.com/office/powerpoint/2019/9/main/command">
                <pc:docMk/>
                <pc:sldMk cId="3870609162" sldId="273"/>
                <pc2:cmMk id="{E61549C4-6ABE-4871-B0EE-61DED790D5BE}"/>
              </pc2:cmMkLst>
            </pc226:cmChg>
          </p:ext>
        </pc:extLst>
      </pc:sldChg>
      <pc:sldChg chg="addSp delSp modSp new mod delAnim modAnim modShow addCm delCm modCm">
        <pc:chgData name="O'Loughlin, Connor C" userId="9f8385d1-79f9-4371-8f80-dd274b837333" providerId="ADAL" clId="{367EE74E-CC6A-4E96-A286-BFF0105E6968}" dt="2024-04-22T22:45:21.530" v="12669" actId="20577"/>
        <pc:sldMkLst>
          <pc:docMk/>
          <pc:sldMk cId="1470741337" sldId="274"/>
        </pc:sldMkLst>
        <pc:spChg chg="add mod">
          <ac:chgData name="O'Loughlin, Connor C" userId="9f8385d1-79f9-4371-8f80-dd274b837333" providerId="ADAL" clId="{367EE74E-CC6A-4E96-A286-BFF0105E6968}" dt="2024-04-10T20:32:24.138" v="5590" actId="20577"/>
          <ac:spMkLst>
            <pc:docMk/>
            <pc:sldMk cId="1470741337" sldId="274"/>
            <ac:spMk id="3" creationId="{EB9E4A31-122B-3437-3F0D-3A1CF9147313}"/>
          </ac:spMkLst>
        </pc:spChg>
        <pc:spChg chg="add del mod">
          <ac:chgData name="O'Loughlin, Connor C" userId="9f8385d1-79f9-4371-8f80-dd274b837333" providerId="ADAL" clId="{367EE74E-CC6A-4E96-A286-BFF0105E6968}" dt="2024-04-19T16:32:43.190" v="12357" actId="478"/>
          <ac:spMkLst>
            <pc:docMk/>
            <pc:sldMk cId="1470741337" sldId="274"/>
            <ac:spMk id="4" creationId="{858CF7C2-9577-38D8-C6E5-B7216B98D471}"/>
          </ac:spMkLst>
        </pc:spChg>
        <pc:spChg chg="add del mod">
          <ac:chgData name="O'Loughlin, Connor C" userId="9f8385d1-79f9-4371-8f80-dd274b837333" providerId="ADAL" clId="{367EE74E-CC6A-4E96-A286-BFF0105E6968}" dt="2024-04-19T16:31:13.443" v="12319" actId="478"/>
          <ac:spMkLst>
            <pc:docMk/>
            <pc:sldMk cId="1470741337" sldId="274"/>
            <ac:spMk id="5" creationId="{78674C43-5713-BE86-462F-44C9E0F2D172}"/>
          </ac:spMkLst>
        </pc:spChg>
        <pc:spChg chg="add del mod">
          <ac:chgData name="O'Loughlin, Connor C" userId="9f8385d1-79f9-4371-8f80-dd274b837333" providerId="ADAL" clId="{367EE74E-CC6A-4E96-A286-BFF0105E6968}" dt="2024-04-22T22:24:02.268" v="12504" actId="478"/>
          <ac:spMkLst>
            <pc:docMk/>
            <pc:sldMk cId="1470741337" sldId="274"/>
            <ac:spMk id="6" creationId="{84C366EA-CEC6-5C4B-59C2-FCCF7D918217}"/>
          </ac:spMkLst>
        </pc:spChg>
        <pc:spChg chg="mod">
          <ac:chgData name="O'Loughlin, Connor C" userId="9f8385d1-79f9-4371-8f80-dd274b837333" providerId="ADAL" clId="{367EE74E-CC6A-4E96-A286-BFF0105E6968}" dt="2024-04-15T16:33:24.553" v="9042"/>
          <ac:spMkLst>
            <pc:docMk/>
            <pc:sldMk cId="1470741337" sldId="274"/>
            <ac:spMk id="7" creationId="{0F8BC8AD-9A2D-D328-3971-7BDBB2DC7550}"/>
          </ac:spMkLst>
        </pc:spChg>
        <pc:spChg chg="mod">
          <ac:chgData name="O'Loughlin, Connor C" userId="9f8385d1-79f9-4371-8f80-dd274b837333" providerId="ADAL" clId="{367EE74E-CC6A-4E96-A286-BFF0105E6968}" dt="2024-04-15T16:33:24.553" v="9042"/>
          <ac:spMkLst>
            <pc:docMk/>
            <pc:sldMk cId="1470741337" sldId="274"/>
            <ac:spMk id="8" creationId="{7299813B-0EBE-5B61-10C0-4E82BB201B1D}"/>
          </ac:spMkLst>
        </pc:spChg>
        <pc:spChg chg="add mod">
          <ac:chgData name="O'Loughlin, Connor C" userId="9f8385d1-79f9-4371-8f80-dd274b837333" providerId="ADAL" clId="{367EE74E-CC6A-4E96-A286-BFF0105E6968}" dt="2024-04-22T22:45:21.530" v="12669" actId="20577"/>
          <ac:spMkLst>
            <pc:docMk/>
            <pc:sldMk cId="1470741337" sldId="274"/>
            <ac:spMk id="9" creationId="{6AC64712-A03B-64D1-91B7-81123A2650CA}"/>
          </ac:spMkLst>
        </pc:spChg>
        <pc:spChg chg="add del mod">
          <ac:chgData name="O'Loughlin, Connor C" userId="9f8385d1-79f9-4371-8f80-dd274b837333" providerId="ADAL" clId="{367EE74E-CC6A-4E96-A286-BFF0105E6968}" dt="2024-04-19T14:26:15.166" v="11216" actId="478"/>
          <ac:spMkLst>
            <pc:docMk/>
            <pc:sldMk cId="1470741337" sldId="274"/>
            <ac:spMk id="10" creationId="{40F86B8E-E42B-9817-57FF-DEB5DCFF8AEC}"/>
          </ac:spMkLst>
        </pc:spChg>
        <pc:spChg chg="add del mod">
          <ac:chgData name="O'Loughlin, Connor C" userId="9f8385d1-79f9-4371-8f80-dd274b837333" providerId="ADAL" clId="{367EE74E-CC6A-4E96-A286-BFF0105E6968}" dt="2024-04-19T14:26:13.386" v="11215" actId="478"/>
          <ac:spMkLst>
            <pc:docMk/>
            <pc:sldMk cId="1470741337" sldId="274"/>
            <ac:spMk id="11" creationId="{08C2D9B9-C2F2-1518-D3F3-681C650AD6B1}"/>
          </ac:spMkLst>
        </pc:spChg>
        <pc:spChg chg="add del mod">
          <ac:chgData name="O'Loughlin, Connor C" userId="9f8385d1-79f9-4371-8f80-dd274b837333" providerId="ADAL" clId="{367EE74E-CC6A-4E96-A286-BFF0105E6968}" dt="2024-04-10T20:29:14.481" v="5559"/>
          <ac:spMkLst>
            <pc:docMk/>
            <pc:sldMk cId="1470741337" sldId="274"/>
            <ac:spMk id="13" creationId="{54A3B021-D4BC-898D-6070-D3CEE28D0B9C}"/>
          </ac:spMkLst>
        </pc:spChg>
        <pc:spChg chg="add del mod ord">
          <ac:chgData name="O'Loughlin, Connor C" userId="9f8385d1-79f9-4371-8f80-dd274b837333" providerId="ADAL" clId="{367EE74E-CC6A-4E96-A286-BFF0105E6968}" dt="2024-04-15T16:32:07.116" v="9035" actId="478"/>
          <ac:spMkLst>
            <pc:docMk/>
            <pc:sldMk cId="1470741337" sldId="274"/>
            <ac:spMk id="16" creationId="{10AB3E9F-AF7A-FEBB-4DF1-6CADE5B5C516}"/>
          </ac:spMkLst>
        </pc:spChg>
        <pc:spChg chg="add del mod ord">
          <ac:chgData name="O'Loughlin, Connor C" userId="9f8385d1-79f9-4371-8f80-dd274b837333" providerId="ADAL" clId="{367EE74E-CC6A-4E96-A286-BFF0105E6968}" dt="2024-04-15T16:32:01.499" v="9032" actId="478"/>
          <ac:spMkLst>
            <pc:docMk/>
            <pc:sldMk cId="1470741337" sldId="274"/>
            <ac:spMk id="17" creationId="{18FAD153-575C-1C8B-037D-24A2252C37C1}"/>
          </ac:spMkLst>
        </pc:spChg>
        <pc:spChg chg="mod">
          <ac:chgData name="O'Loughlin, Connor C" userId="9f8385d1-79f9-4371-8f80-dd274b837333" providerId="ADAL" clId="{367EE74E-CC6A-4E96-A286-BFF0105E6968}" dt="2024-04-19T14:55:58.422" v="11816"/>
          <ac:spMkLst>
            <pc:docMk/>
            <pc:sldMk cId="1470741337" sldId="274"/>
            <ac:spMk id="17" creationId="{2E1D5B33-F5D9-7F92-F388-60B97C1D459A}"/>
          </ac:spMkLst>
        </pc:spChg>
        <pc:spChg chg="mod">
          <ac:chgData name="O'Loughlin, Connor C" userId="9f8385d1-79f9-4371-8f80-dd274b837333" providerId="ADAL" clId="{367EE74E-CC6A-4E96-A286-BFF0105E6968}" dt="2024-04-19T14:55:58.422" v="11816"/>
          <ac:spMkLst>
            <pc:docMk/>
            <pc:sldMk cId="1470741337" sldId="274"/>
            <ac:spMk id="18" creationId="{25D8CD9C-959E-3EC3-2A78-8B3C9685093C}"/>
          </ac:spMkLst>
        </pc:spChg>
        <pc:spChg chg="add del mod ord">
          <ac:chgData name="O'Loughlin, Connor C" userId="9f8385d1-79f9-4371-8f80-dd274b837333" providerId="ADAL" clId="{367EE74E-CC6A-4E96-A286-BFF0105E6968}" dt="2024-04-15T16:32:05.148" v="9034" actId="478"/>
          <ac:spMkLst>
            <pc:docMk/>
            <pc:sldMk cId="1470741337" sldId="274"/>
            <ac:spMk id="18" creationId="{D9E12B72-91BF-2C40-06A9-830F690D6F86}"/>
          </ac:spMkLst>
        </pc:spChg>
        <pc:spChg chg="add del mod ord">
          <ac:chgData name="O'Loughlin, Connor C" userId="9f8385d1-79f9-4371-8f80-dd274b837333" providerId="ADAL" clId="{367EE74E-CC6A-4E96-A286-BFF0105E6968}" dt="2024-04-15T16:31:59.201" v="9031" actId="478"/>
          <ac:spMkLst>
            <pc:docMk/>
            <pc:sldMk cId="1470741337" sldId="274"/>
            <ac:spMk id="19" creationId="{61C9EB20-395E-A83D-9741-B597C1B5CE39}"/>
          </ac:spMkLst>
        </pc:spChg>
        <pc:spChg chg="mod">
          <ac:chgData name="O'Loughlin, Connor C" userId="9f8385d1-79f9-4371-8f80-dd274b837333" providerId="ADAL" clId="{367EE74E-CC6A-4E96-A286-BFF0105E6968}" dt="2024-04-19T14:55:58.422" v="11816"/>
          <ac:spMkLst>
            <pc:docMk/>
            <pc:sldMk cId="1470741337" sldId="274"/>
            <ac:spMk id="19" creationId="{D4F06A80-54A6-3392-5460-231ED8E52CBE}"/>
          </ac:spMkLst>
        </pc:spChg>
        <pc:spChg chg="mod">
          <ac:chgData name="O'Loughlin, Connor C" userId="9f8385d1-79f9-4371-8f80-dd274b837333" providerId="ADAL" clId="{367EE74E-CC6A-4E96-A286-BFF0105E6968}" dt="2024-04-19T14:55:58.422" v="11816"/>
          <ac:spMkLst>
            <pc:docMk/>
            <pc:sldMk cId="1470741337" sldId="274"/>
            <ac:spMk id="20" creationId="{86CE42B6-C4C5-5C76-3739-D8A620479742}"/>
          </ac:spMkLst>
        </pc:spChg>
        <pc:spChg chg="add del mod ord">
          <ac:chgData name="O'Loughlin, Connor C" userId="9f8385d1-79f9-4371-8f80-dd274b837333" providerId="ADAL" clId="{367EE74E-CC6A-4E96-A286-BFF0105E6968}" dt="2024-04-15T16:32:03.238" v="9033" actId="478"/>
          <ac:spMkLst>
            <pc:docMk/>
            <pc:sldMk cId="1470741337" sldId="274"/>
            <ac:spMk id="22" creationId="{8A8C0ADC-4EC1-E3C0-9800-AFF4EF90273B}"/>
          </ac:spMkLst>
        </pc:spChg>
        <pc:spChg chg="add del mod ord">
          <ac:chgData name="O'Loughlin, Connor C" userId="9f8385d1-79f9-4371-8f80-dd274b837333" providerId="ADAL" clId="{367EE74E-CC6A-4E96-A286-BFF0105E6968}" dt="2024-04-15T16:31:56.992" v="9030" actId="478"/>
          <ac:spMkLst>
            <pc:docMk/>
            <pc:sldMk cId="1470741337" sldId="274"/>
            <ac:spMk id="23" creationId="{B0E4E89B-DE58-C76F-6620-F77099F6153F}"/>
          </ac:spMkLst>
        </pc:spChg>
        <pc:grpChg chg="add del mod">
          <ac:chgData name="O'Loughlin, Connor C" userId="9f8385d1-79f9-4371-8f80-dd274b837333" providerId="ADAL" clId="{367EE74E-CC6A-4E96-A286-BFF0105E6968}" dt="2024-04-19T14:55:43.775" v="11811" actId="478"/>
          <ac:grpSpMkLst>
            <pc:docMk/>
            <pc:sldMk cId="1470741337" sldId="274"/>
            <ac:grpSpMk id="5" creationId="{F1752553-492F-2F6B-92E5-9A65D1A37E4F}"/>
          </ac:grpSpMkLst>
        </pc:grpChg>
        <pc:grpChg chg="add mod">
          <ac:chgData name="O'Loughlin, Connor C" userId="9f8385d1-79f9-4371-8f80-dd274b837333" providerId="ADAL" clId="{367EE74E-CC6A-4E96-A286-BFF0105E6968}" dt="2024-04-19T14:56:17.111" v="11821" actId="1076"/>
          <ac:grpSpMkLst>
            <pc:docMk/>
            <pc:sldMk cId="1470741337" sldId="274"/>
            <ac:grpSpMk id="15" creationId="{31E333AB-162E-7186-E109-E8676094289D}"/>
          </ac:grpSpMkLst>
        </pc:grpChg>
        <pc:picChg chg="add del mod">
          <ac:chgData name="O'Loughlin, Connor C" userId="9f8385d1-79f9-4371-8f80-dd274b837333" providerId="ADAL" clId="{367EE74E-CC6A-4E96-A286-BFF0105E6968}" dt="2024-04-22T22:43:12.912" v="12593" actId="478"/>
          <ac:picMkLst>
            <pc:docMk/>
            <pc:sldMk cId="1470741337" sldId="274"/>
            <ac:picMk id="5" creationId="{32C39217-ED02-4F0D-5B25-1A16D8385571}"/>
          </ac:picMkLst>
        </pc:picChg>
        <pc:picChg chg="mod">
          <ac:chgData name="O'Loughlin, Connor C" userId="9f8385d1-79f9-4371-8f80-dd274b837333" providerId="ADAL" clId="{367EE74E-CC6A-4E96-A286-BFF0105E6968}" dt="2024-04-15T16:33:24.553" v="9042"/>
          <ac:picMkLst>
            <pc:docMk/>
            <pc:sldMk cId="1470741337" sldId="274"/>
            <ac:picMk id="6" creationId="{11040E8E-D117-F4BB-5509-6E2E2E464DBA}"/>
          </ac:picMkLst>
        </pc:picChg>
        <pc:picChg chg="add del mod">
          <ac:chgData name="O'Loughlin, Connor C" userId="9f8385d1-79f9-4371-8f80-dd274b837333" providerId="ADAL" clId="{367EE74E-CC6A-4E96-A286-BFF0105E6968}" dt="2024-04-10T20:21:23.335" v="5201" actId="21"/>
          <ac:picMkLst>
            <pc:docMk/>
            <pc:sldMk cId="1470741337" sldId="274"/>
            <ac:picMk id="6" creationId="{BC4F67A2-641C-691E-0870-6827F15CC80E}"/>
          </ac:picMkLst>
        </pc:picChg>
        <pc:picChg chg="add del mod">
          <ac:chgData name="O'Loughlin, Connor C" userId="9f8385d1-79f9-4371-8f80-dd274b837333" providerId="ADAL" clId="{367EE74E-CC6A-4E96-A286-BFF0105E6968}" dt="2024-04-10T20:21:20.905" v="5200" actId="21"/>
          <ac:picMkLst>
            <pc:docMk/>
            <pc:sldMk cId="1470741337" sldId="274"/>
            <ac:picMk id="8" creationId="{2A170C9D-956B-A34D-4200-0BF2F39B77F1}"/>
          </ac:picMkLst>
        </pc:picChg>
        <pc:picChg chg="add mod">
          <ac:chgData name="O'Loughlin, Connor C" userId="9f8385d1-79f9-4371-8f80-dd274b837333" providerId="ADAL" clId="{367EE74E-CC6A-4E96-A286-BFF0105E6968}" dt="2024-04-22T22:44:37.121" v="12598" actId="1076"/>
          <ac:picMkLst>
            <pc:docMk/>
            <pc:sldMk cId="1470741337" sldId="274"/>
            <ac:picMk id="8" creationId="{FD2EBAA6-5CD6-522E-B9A3-5BEA8CA86FCF}"/>
          </ac:picMkLst>
        </pc:picChg>
        <pc:picChg chg="add del mod">
          <ac:chgData name="O'Loughlin, Connor C" userId="9f8385d1-79f9-4371-8f80-dd274b837333" providerId="ADAL" clId="{367EE74E-CC6A-4E96-A286-BFF0105E6968}" dt="2024-04-11T15:35:45.861" v="7526" actId="478"/>
          <ac:picMkLst>
            <pc:docMk/>
            <pc:sldMk cId="1470741337" sldId="274"/>
            <ac:picMk id="10" creationId="{5711E087-FF8D-2915-AE6F-A7C8C3E74AB6}"/>
          </ac:picMkLst>
        </pc:picChg>
        <pc:picChg chg="add del mod">
          <ac:chgData name="O'Loughlin, Connor C" userId="9f8385d1-79f9-4371-8f80-dd274b837333" providerId="ADAL" clId="{367EE74E-CC6A-4E96-A286-BFF0105E6968}" dt="2024-04-10T20:31:53.086" v="5567" actId="478"/>
          <ac:picMkLst>
            <pc:docMk/>
            <pc:sldMk cId="1470741337" sldId="274"/>
            <ac:picMk id="12" creationId="{9852DA60-4A7E-67E3-4785-214D24AA3FC0}"/>
          </ac:picMkLst>
        </pc:picChg>
        <pc:picChg chg="add del mod">
          <ac:chgData name="O'Loughlin, Connor C" userId="9f8385d1-79f9-4371-8f80-dd274b837333" providerId="ADAL" clId="{367EE74E-CC6A-4E96-A286-BFF0105E6968}" dt="2024-04-19T14:56:18.754" v="11822" actId="478"/>
          <ac:picMkLst>
            <pc:docMk/>
            <pc:sldMk cId="1470741337" sldId="274"/>
            <ac:picMk id="13" creationId="{6E04271D-3EF9-FD9C-E656-04B283D94492}"/>
          </ac:picMkLst>
        </pc:picChg>
        <pc:picChg chg="add del mod">
          <ac:chgData name="O'Loughlin, Connor C" userId="9f8385d1-79f9-4371-8f80-dd274b837333" providerId="ADAL" clId="{367EE74E-CC6A-4E96-A286-BFF0105E6968}" dt="2024-04-19T14:55:45.998" v="11813"/>
          <ac:picMkLst>
            <pc:docMk/>
            <pc:sldMk cId="1470741337" sldId="274"/>
            <ac:picMk id="14" creationId="{28F50310-371E-C187-ECB3-C270B7C467DB}"/>
          </ac:picMkLst>
        </pc:picChg>
        <pc:picChg chg="add del mod">
          <ac:chgData name="O'Loughlin, Connor C" userId="9f8385d1-79f9-4371-8f80-dd274b837333" providerId="ADAL" clId="{367EE74E-CC6A-4E96-A286-BFF0105E6968}" dt="2024-04-11T15:35:40.535" v="7525" actId="478"/>
          <ac:picMkLst>
            <pc:docMk/>
            <pc:sldMk cId="1470741337" sldId="274"/>
            <ac:picMk id="15" creationId="{09C20D1D-5E8C-4F0E-7EA2-F34EF7965BBF}"/>
          </ac:picMkLst>
        </pc:picChg>
        <pc:picChg chg="mod">
          <ac:chgData name="O'Loughlin, Connor C" userId="9f8385d1-79f9-4371-8f80-dd274b837333" providerId="ADAL" clId="{367EE74E-CC6A-4E96-A286-BFF0105E6968}" dt="2024-04-19T14:55:58.422" v="11816"/>
          <ac:picMkLst>
            <pc:docMk/>
            <pc:sldMk cId="1470741337" sldId="274"/>
            <ac:picMk id="16" creationId="{66407282-4F61-B3D1-43E4-FD5234A8C3B0}"/>
          </ac:picMkLst>
        </pc:picChg>
        <pc:picChg chg="add del mod">
          <ac:chgData name="O'Loughlin, Connor C" userId="9f8385d1-79f9-4371-8f80-dd274b837333" providerId="ADAL" clId="{367EE74E-CC6A-4E96-A286-BFF0105E6968}" dt="2024-04-11T15:35:46.936" v="7528" actId="478"/>
          <ac:picMkLst>
            <pc:docMk/>
            <pc:sldMk cId="1470741337" sldId="274"/>
            <ac:picMk id="21" creationId="{82EF854E-F88B-5A6D-3E9D-63D4A9C86852}"/>
          </ac:picMkLst>
        </pc:picChg>
        <pc:picChg chg="add del mod">
          <ac:chgData name="O'Loughlin, Connor C" userId="9f8385d1-79f9-4371-8f80-dd274b837333" providerId="ADAL" clId="{367EE74E-CC6A-4E96-A286-BFF0105E6968}" dt="2024-04-22T22:23:58.612" v="12503" actId="478"/>
          <ac:picMkLst>
            <pc:docMk/>
            <pc:sldMk cId="1470741337" sldId="274"/>
            <ac:picMk id="22" creationId="{D3165D36-CD9C-4D69-2C3A-69735E533680}"/>
          </ac:picMkLst>
        </pc:picChg>
        <pc:picChg chg="add del mod">
          <ac:chgData name="O'Loughlin, Connor C" userId="9f8385d1-79f9-4371-8f80-dd274b837333" providerId="ADAL" clId="{367EE74E-CC6A-4E96-A286-BFF0105E6968}" dt="2024-04-15T16:33:04.137" v="9037" actId="478"/>
          <ac:picMkLst>
            <pc:docMk/>
            <pc:sldMk cId="1470741337" sldId="274"/>
            <ac:picMk id="25" creationId="{12411533-3A8E-D6A6-890A-C0598E3D06F6}"/>
          </ac:picMkLst>
        </pc:picChg>
        <pc:picChg chg="add del mod">
          <ac:chgData name="O'Loughlin, Connor C" userId="9f8385d1-79f9-4371-8f80-dd274b837333" providerId="ADAL" clId="{367EE74E-CC6A-4E96-A286-BFF0105E6968}" dt="2024-04-15T16:33:02.898" v="9036" actId="478"/>
          <ac:picMkLst>
            <pc:docMk/>
            <pc:sldMk cId="1470741337" sldId="274"/>
            <ac:picMk id="27" creationId="{1A056B46-48D3-FF48-4963-CB65289E83B4}"/>
          </ac:picMkLst>
        </pc:picChg>
        <pc:picChg chg="add del mod">
          <ac:chgData name="O'Loughlin, Connor C" userId="9f8385d1-79f9-4371-8f80-dd274b837333" providerId="ADAL" clId="{367EE74E-CC6A-4E96-A286-BFF0105E6968}" dt="2024-04-19T14:26:11.787" v="11214" actId="478"/>
          <ac:picMkLst>
            <pc:docMk/>
            <pc:sldMk cId="1470741337" sldId="274"/>
            <ac:picMk id="29" creationId="{001ED55C-BF9A-6C27-DC58-0DEDFB7D78DD}"/>
          </ac:picMkLst>
        </pc:picChg>
        <pc:extLst>
          <p:ext xmlns:p="http://schemas.openxmlformats.org/presentationml/2006/main" uri="{D6D511B9-2390-475A-947B-AFAB55BFBCF1}">
            <pc226:cmChg xmlns:pc226="http://schemas.microsoft.com/office/powerpoint/2022/06/main/command" chg="del mod">
              <pc226:chgData name="O'Loughlin, Connor C" userId="9f8385d1-79f9-4371-8f80-dd274b837333" providerId="ADAL" clId="{367EE74E-CC6A-4E96-A286-BFF0105E6968}" dt="2024-04-19T16:30:40.473" v="12314"/>
              <pc2:cmMkLst xmlns:pc2="http://schemas.microsoft.com/office/powerpoint/2019/9/main/command">
                <pc:docMk/>
                <pc:sldMk cId="1470741337" sldId="274"/>
                <pc2:cmMk id="{176BF320-3079-4C0B-9669-38FC26F39BAE}"/>
              </pc2:cmMkLst>
            </pc226:cmChg>
            <pc226:cmChg xmlns:pc226="http://schemas.microsoft.com/office/powerpoint/2022/06/main/command" chg="del mod">
              <pc226:chgData name="O'Loughlin, Connor C" userId="9f8385d1-79f9-4371-8f80-dd274b837333" providerId="ADAL" clId="{367EE74E-CC6A-4E96-A286-BFF0105E6968}" dt="2024-04-19T16:32:38.180" v="12356"/>
              <pc2:cmMkLst xmlns:pc2="http://schemas.microsoft.com/office/powerpoint/2019/9/main/command">
                <pc:docMk/>
                <pc:sldMk cId="1470741337" sldId="274"/>
                <pc2:cmMk id="{75143C34-1A53-4D34-A870-8EEAEDC762FE}"/>
              </pc2:cmMkLst>
            </pc226:cmChg>
            <pc226:cmChg xmlns:pc226="http://schemas.microsoft.com/office/powerpoint/2022/06/main/command" chg="add mod">
              <pc226:chgData name="O'Loughlin, Connor C" userId="9f8385d1-79f9-4371-8f80-dd274b837333" providerId="ADAL" clId="{367EE74E-CC6A-4E96-A286-BFF0105E6968}" dt="2024-04-19T14:57:15.843" v="11828"/>
              <pc2:cmMkLst xmlns:pc2="http://schemas.microsoft.com/office/powerpoint/2019/9/main/command">
                <pc:docMk/>
                <pc:sldMk cId="1470741337" sldId="274"/>
                <pc2:cmMk id="{D3C22FD9-E160-4712-9378-656FB7835EDD}"/>
              </pc2:cmMkLst>
            </pc226:cmChg>
          </p:ext>
        </pc:extLst>
      </pc:sldChg>
      <pc:sldChg chg="addSp delSp modSp new mod ord delAnim modAnim">
        <pc:chgData name="O'Loughlin, Connor C" userId="9f8385d1-79f9-4371-8f80-dd274b837333" providerId="ADAL" clId="{367EE74E-CC6A-4E96-A286-BFF0105E6968}" dt="2024-04-19T14:55:12.139" v="11808" actId="1076"/>
        <pc:sldMkLst>
          <pc:docMk/>
          <pc:sldMk cId="522813553" sldId="275"/>
        </pc:sldMkLst>
        <pc:spChg chg="add mod">
          <ac:chgData name="O'Loughlin, Connor C" userId="9f8385d1-79f9-4371-8f80-dd274b837333" providerId="ADAL" clId="{367EE74E-CC6A-4E96-A286-BFF0105E6968}" dt="2024-04-13T04:25:59.244" v="7729" actId="20577"/>
          <ac:spMkLst>
            <pc:docMk/>
            <pc:sldMk cId="522813553" sldId="275"/>
            <ac:spMk id="3" creationId="{89FD2B9E-3F99-4FE6-0921-9BC17563B4B8}"/>
          </ac:spMkLst>
        </pc:spChg>
        <pc:spChg chg="add del mod ord">
          <ac:chgData name="O'Loughlin, Connor C" userId="9f8385d1-79f9-4371-8f80-dd274b837333" providerId="ADAL" clId="{367EE74E-CC6A-4E96-A286-BFF0105E6968}" dt="2024-04-15T16:24:11.714" v="8872" actId="478"/>
          <ac:spMkLst>
            <pc:docMk/>
            <pc:sldMk cId="522813553" sldId="275"/>
            <ac:spMk id="4" creationId="{14DBB7A2-D2D3-8047-F2C2-9753F0A2D6BF}"/>
          </ac:spMkLst>
        </pc:spChg>
        <pc:spChg chg="mod">
          <ac:chgData name="O'Loughlin, Connor C" userId="9f8385d1-79f9-4371-8f80-dd274b837333" providerId="ADAL" clId="{367EE74E-CC6A-4E96-A286-BFF0105E6968}" dt="2024-04-19T14:55:12.139" v="11808" actId="1076"/>
          <ac:spMkLst>
            <pc:docMk/>
            <pc:sldMk cId="522813553" sldId="275"/>
            <ac:spMk id="5" creationId="{53700A10-EEFC-83E2-93C4-3ECB21C02888}"/>
          </ac:spMkLst>
        </pc:spChg>
        <pc:spChg chg="add del mod">
          <ac:chgData name="O'Loughlin, Connor C" userId="9f8385d1-79f9-4371-8f80-dd274b837333" providerId="ADAL" clId="{367EE74E-CC6A-4E96-A286-BFF0105E6968}" dt="2024-04-16T22:15:42.448" v="10747" actId="478"/>
          <ac:spMkLst>
            <pc:docMk/>
            <pc:sldMk cId="522813553" sldId="275"/>
            <ac:spMk id="9" creationId="{DEC246B0-19A8-CCC7-B21A-941CF80402F4}"/>
          </ac:spMkLst>
        </pc:spChg>
        <pc:spChg chg="del">
          <ac:chgData name="O'Loughlin, Connor C" userId="9f8385d1-79f9-4371-8f80-dd274b837333" providerId="ADAL" clId="{367EE74E-CC6A-4E96-A286-BFF0105E6968}" dt="2024-04-15T16:24:01.224" v="8870" actId="478"/>
          <ac:spMkLst>
            <pc:docMk/>
            <pc:sldMk cId="522813553" sldId="275"/>
            <ac:spMk id="12" creationId="{77CF9EDD-996B-137C-AC0E-6BF701DC18D7}"/>
          </ac:spMkLst>
        </pc:spChg>
        <pc:spChg chg="mod">
          <ac:chgData name="O'Loughlin, Connor C" userId="9f8385d1-79f9-4371-8f80-dd274b837333" providerId="ADAL" clId="{367EE74E-CC6A-4E96-A286-BFF0105E6968}" dt="2024-04-16T16:11:21.147" v="10732" actId="1076"/>
          <ac:spMkLst>
            <pc:docMk/>
            <pc:sldMk cId="522813553" sldId="275"/>
            <ac:spMk id="13" creationId="{603CA1C2-A40E-8E4C-98BC-E4025BA2BC25}"/>
          </ac:spMkLst>
        </pc:spChg>
        <pc:picChg chg="add mod">
          <ac:chgData name="O'Loughlin, Connor C" userId="9f8385d1-79f9-4371-8f80-dd274b837333" providerId="ADAL" clId="{367EE74E-CC6A-4E96-A286-BFF0105E6968}" dt="2024-04-19T14:55:02.129" v="11807" actId="1076"/>
          <ac:picMkLst>
            <pc:docMk/>
            <pc:sldMk cId="522813553" sldId="275"/>
            <ac:picMk id="6" creationId="{1B765DE2-E325-F00E-48A5-EF1E58024BD9}"/>
          </ac:picMkLst>
        </pc:picChg>
        <pc:picChg chg="add del mod">
          <ac:chgData name="O'Loughlin, Connor C" userId="9f8385d1-79f9-4371-8f80-dd274b837333" providerId="ADAL" clId="{367EE74E-CC6A-4E96-A286-BFF0105E6968}" dt="2024-04-10T16:37:09.503" v="4994" actId="478"/>
          <ac:picMkLst>
            <pc:docMk/>
            <pc:sldMk cId="522813553" sldId="275"/>
            <ac:picMk id="6" creationId="{AFFCE3D8-9821-712E-C2D2-C27B4D402B10}"/>
          </ac:picMkLst>
        </pc:picChg>
        <pc:picChg chg="del">
          <ac:chgData name="O'Loughlin, Connor C" userId="9f8385d1-79f9-4371-8f80-dd274b837333" providerId="ADAL" clId="{367EE74E-CC6A-4E96-A286-BFF0105E6968}" dt="2024-04-15T04:54:30.277" v="7730" actId="478"/>
          <ac:picMkLst>
            <pc:docMk/>
            <pc:sldMk cId="522813553" sldId="275"/>
            <ac:picMk id="7" creationId="{0E180B14-ECA8-30DC-B247-C5FDDEF1E8E1}"/>
          </ac:picMkLst>
        </pc:picChg>
        <pc:picChg chg="add del mod">
          <ac:chgData name="O'Loughlin, Connor C" userId="9f8385d1-79f9-4371-8f80-dd274b837333" providerId="ADAL" clId="{367EE74E-CC6A-4E96-A286-BFF0105E6968}" dt="2024-04-16T16:11:14.263" v="10731" actId="478"/>
          <ac:picMkLst>
            <pc:docMk/>
            <pc:sldMk cId="522813553" sldId="275"/>
            <ac:picMk id="8" creationId="{9BECD089-3EF2-2E41-C87A-AD920F7F1CDC}"/>
          </ac:picMkLst>
        </pc:picChg>
        <pc:picChg chg="add del mod">
          <ac:chgData name="O'Loughlin, Connor C" userId="9f8385d1-79f9-4371-8f80-dd274b837333" providerId="ADAL" clId="{367EE74E-CC6A-4E96-A286-BFF0105E6968}" dt="2024-04-11T06:40:19.055" v="7067" actId="478"/>
          <ac:picMkLst>
            <pc:docMk/>
            <pc:sldMk cId="522813553" sldId="275"/>
            <ac:picMk id="8" creationId="{F132BD3F-03D4-7C25-85C0-BA6453DCFDCF}"/>
          </ac:picMkLst>
        </pc:picChg>
        <pc:picChg chg="del mod">
          <ac:chgData name="O'Loughlin, Connor C" userId="9f8385d1-79f9-4371-8f80-dd274b837333" providerId="ADAL" clId="{367EE74E-CC6A-4E96-A286-BFF0105E6968}" dt="2024-04-15T15:48:48.295" v="7794" actId="478"/>
          <ac:picMkLst>
            <pc:docMk/>
            <pc:sldMk cId="522813553" sldId="275"/>
            <ac:picMk id="10" creationId="{AA42CCFF-2E74-BD11-018C-F258DB8102D3}"/>
          </ac:picMkLst>
        </pc:picChg>
        <pc:picChg chg="add del mod">
          <ac:chgData name="O'Loughlin, Connor C" userId="9f8385d1-79f9-4371-8f80-dd274b837333" providerId="ADAL" clId="{367EE74E-CC6A-4E96-A286-BFF0105E6968}" dt="2024-04-15T15:52:10.043" v="7802" actId="478"/>
          <ac:picMkLst>
            <pc:docMk/>
            <pc:sldMk cId="522813553" sldId="275"/>
            <ac:picMk id="11" creationId="{6958EC22-6606-3CFB-7415-3AF4C5589E8F}"/>
          </ac:picMkLst>
        </pc:picChg>
        <pc:picChg chg="add del mod">
          <ac:chgData name="O'Loughlin, Connor C" userId="9f8385d1-79f9-4371-8f80-dd274b837333" providerId="ADAL" clId="{367EE74E-CC6A-4E96-A286-BFF0105E6968}" dt="2024-04-16T16:11:12.775" v="10730" actId="478"/>
          <ac:picMkLst>
            <pc:docMk/>
            <pc:sldMk cId="522813553" sldId="275"/>
            <ac:picMk id="15" creationId="{1E3EF7FF-C1DD-53C8-5694-37D00AC5565B}"/>
          </ac:picMkLst>
        </pc:picChg>
        <pc:picChg chg="add del mod">
          <ac:chgData name="O'Loughlin, Connor C" userId="9f8385d1-79f9-4371-8f80-dd274b837333" providerId="ADAL" clId="{367EE74E-CC6A-4E96-A286-BFF0105E6968}" dt="2024-04-19T14:54:42.350" v="11802" actId="478"/>
          <ac:picMkLst>
            <pc:docMk/>
            <pc:sldMk cId="522813553" sldId="275"/>
            <ac:picMk id="17" creationId="{10A8FCBD-6A95-E0BD-A5C3-CE4AF35359E2}"/>
          </ac:picMkLst>
        </pc:picChg>
      </pc:sldChg>
      <pc:sldChg chg="addSp modSp new mod modShow modCm">
        <pc:chgData name="O'Loughlin, Connor C" userId="9f8385d1-79f9-4371-8f80-dd274b837333" providerId="ADAL" clId="{367EE74E-CC6A-4E96-A286-BFF0105E6968}" dt="2024-04-22T22:53:48.716" v="12738" actId="729"/>
        <pc:sldMkLst>
          <pc:docMk/>
          <pc:sldMk cId="3353542057" sldId="276"/>
        </pc:sldMkLst>
        <pc:spChg chg="add mod">
          <ac:chgData name="O'Loughlin, Connor C" userId="9f8385d1-79f9-4371-8f80-dd274b837333" providerId="ADAL" clId="{367EE74E-CC6A-4E96-A286-BFF0105E6968}" dt="2024-04-09T21:20:20.554" v="4881" actId="1076"/>
          <ac:spMkLst>
            <pc:docMk/>
            <pc:sldMk cId="3353542057" sldId="276"/>
            <ac:spMk id="3" creationId="{9B0125F9-3104-341F-AB18-CE77BA7D2B89}"/>
          </ac:spMkLst>
        </pc:spChg>
        <pc:spChg chg="add mod">
          <ac:chgData name="O'Loughlin, Connor C" userId="9f8385d1-79f9-4371-8f80-dd274b837333" providerId="ADAL" clId="{367EE74E-CC6A-4E96-A286-BFF0105E6968}" dt="2024-04-19T14:29:50.945" v="11369" actId="20577"/>
          <ac:spMkLst>
            <pc:docMk/>
            <pc:sldMk cId="3353542057" sldId="276"/>
            <ac:spMk id="4" creationId="{12DED4CF-77F6-7C6D-18CD-883B0EC08BD7}"/>
          </ac:spMkLst>
        </pc:spChg>
        <pc:extLst>
          <p:ext xmlns:p="http://schemas.openxmlformats.org/presentationml/2006/main" uri="{D6D511B9-2390-475A-947B-AFAB55BFBCF1}">
            <pc226:cmChg xmlns:pc226="http://schemas.microsoft.com/office/powerpoint/2022/06/main/command" chg="mod">
              <pc226:chgData name="O'Loughlin, Connor C" userId="9f8385d1-79f9-4371-8f80-dd274b837333" providerId="ADAL" clId="{367EE74E-CC6A-4E96-A286-BFF0105E6968}" dt="2024-04-19T14:57:20.268" v="11829"/>
              <pc2:cmMkLst xmlns:pc2="http://schemas.microsoft.com/office/powerpoint/2019/9/main/command">
                <pc:docMk/>
                <pc:sldMk cId="3353542057" sldId="276"/>
                <pc2:cmMk id="{D487952A-7AD7-4B46-B8FC-BE9B92B4BB66}"/>
              </pc2:cmMkLst>
            </pc226:cmChg>
          </p:ext>
        </pc:extLst>
      </pc:sldChg>
      <pc:sldChg chg="addSp modSp new mod modCm">
        <pc:chgData name="O'Loughlin, Connor C" userId="9f8385d1-79f9-4371-8f80-dd274b837333" providerId="ADAL" clId="{367EE74E-CC6A-4E96-A286-BFF0105E6968}" dt="2024-04-22T22:23:26.924" v="12502" actId="20577"/>
        <pc:sldMkLst>
          <pc:docMk/>
          <pc:sldMk cId="1532023782" sldId="277"/>
        </pc:sldMkLst>
        <pc:spChg chg="add mod">
          <ac:chgData name="O'Loughlin, Connor C" userId="9f8385d1-79f9-4371-8f80-dd274b837333" providerId="ADAL" clId="{367EE74E-CC6A-4E96-A286-BFF0105E6968}" dt="2024-04-08T22:43:21.499" v="2893" actId="1076"/>
          <ac:spMkLst>
            <pc:docMk/>
            <pc:sldMk cId="1532023782" sldId="277"/>
            <ac:spMk id="3" creationId="{8772EBA2-9291-D0E9-E74B-247CCD0A7CBD}"/>
          </ac:spMkLst>
        </pc:spChg>
        <pc:spChg chg="add mod">
          <ac:chgData name="O'Loughlin, Connor C" userId="9f8385d1-79f9-4371-8f80-dd274b837333" providerId="ADAL" clId="{367EE74E-CC6A-4E96-A286-BFF0105E6968}" dt="2024-04-22T22:23:26.924" v="12502" actId="20577"/>
          <ac:spMkLst>
            <pc:docMk/>
            <pc:sldMk cId="1532023782" sldId="277"/>
            <ac:spMk id="4" creationId="{71828609-D93C-5893-3E4B-EA31CCE7AAB7}"/>
          </ac:spMkLst>
        </pc:spChg>
        <pc:extLst>
          <p:ext xmlns:p="http://schemas.openxmlformats.org/presentationml/2006/main" uri="{D6D511B9-2390-475A-947B-AFAB55BFBCF1}">
            <pc226:cmChg xmlns:pc226="http://schemas.microsoft.com/office/powerpoint/2022/06/main/command" chg="mod">
              <pc226:chgData name="O'Loughlin, Connor C" userId="9f8385d1-79f9-4371-8f80-dd274b837333" providerId="ADAL" clId="{367EE74E-CC6A-4E96-A286-BFF0105E6968}" dt="2024-04-22T22:23:26.924" v="12502" actId="20577"/>
              <pc2:cmMkLst xmlns:pc2="http://schemas.microsoft.com/office/powerpoint/2019/9/main/command">
                <pc:docMk/>
                <pc:sldMk cId="1532023782" sldId="277"/>
                <pc2:cmMk id="{D688E774-B066-440F-81FE-B83988E61E4A}"/>
              </pc2:cmMkLst>
            </pc226:cmChg>
          </p:ext>
        </pc:extLst>
      </pc:sldChg>
      <pc:sldChg chg="addSp delSp modSp new del mod modCm">
        <pc:chgData name="O'Loughlin, Connor C" userId="9f8385d1-79f9-4371-8f80-dd274b837333" providerId="ADAL" clId="{367EE74E-CC6A-4E96-A286-BFF0105E6968}" dt="2024-04-15T17:25:09.357" v="10200" actId="2696"/>
        <pc:sldMkLst>
          <pc:docMk/>
          <pc:sldMk cId="3016762886" sldId="278"/>
        </pc:sldMkLst>
        <pc:spChg chg="add del mod">
          <ac:chgData name="O'Loughlin, Connor C" userId="9f8385d1-79f9-4371-8f80-dd274b837333" providerId="ADAL" clId="{367EE74E-CC6A-4E96-A286-BFF0105E6968}" dt="2024-04-09T19:59:19.988" v="4615" actId="478"/>
          <ac:spMkLst>
            <pc:docMk/>
            <pc:sldMk cId="3016762886" sldId="278"/>
            <ac:spMk id="4" creationId="{A468BB8D-A560-3E55-6F96-F58383444D53}"/>
          </ac:spMkLst>
        </pc:spChg>
        <pc:spChg chg="add mod">
          <ac:chgData name="O'Loughlin, Connor C" userId="9f8385d1-79f9-4371-8f80-dd274b837333" providerId="ADAL" clId="{367EE74E-CC6A-4E96-A286-BFF0105E6968}" dt="2024-04-09T20:01:05.450" v="4668" actId="1076"/>
          <ac:spMkLst>
            <pc:docMk/>
            <pc:sldMk cId="3016762886" sldId="278"/>
            <ac:spMk id="5" creationId="{79F2883E-E949-8C57-C20D-3E56A82ACF1A}"/>
          </ac:spMkLst>
        </pc:spChg>
        <pc:picChg chg="add mod">
          <ac:chgData name="O'Loughlin, Connor C" userId="9f8385d1-79f9-4371-8f80-dd274b837333" providerId="ADAL" clId="{367EE74E-CC6A-4E96-A286-BFF0105E6968}" dt="2024-04-09T19:59:22.966" v="4616" actId="1076"/>
          <ac:picMkLst>
            <pc:docMk/>
            <pc:sldMk cId="3016762886" sldId="278"/>
            <ac:picMk id="3" creationId="{58257955-4CA5-2D7F-7D5A-4A63CBF77B7F}"/>
          </ac:picMkLst>
        </pc:picChg>
        <pc:extLst>
          <p:ext xmlns:p="http://schemas.openxmlformats.org/presentationml/2006/main" uri="{D6D511B9-2390-475A-947B-AFAB55BFBCF1}">
            <pc226:cmChg xmlns:pc226="http://schemas.microsoft.com/office/powerpoint/2022/06/main/command" chg="">
              <pc226:chgData name="O'Loughlin, Connor C" userId="9f8385d1-79f9-4371-8f80-dd274b837333" providerId="ADAL" clId="{367EE74E-CC6A-4E96-A286-BFF0105E6968}" dt="2024-04-10T20:23:51.608" v="5213"/>
              <pc2:cmMkLst xmlns:pc2="http://schemas.microsoft.com/office/powerpoint/2019/9/main/command">
                <pc:docMk/>
                <pc:sldMk cId="3016762886" sldId="278"/>
                <pc2:cmMk id="{631E7259-BA8F-4541-AAE7-D5F579C8BF2D}"/>
              </pc2:cmMkLst>
              <pc226:cmRplyChg chg="add">
                <pc226:chgData name="O'Loughlin, Connor C" userId="9f8385d1-79f9-4371-8f80-dd274b837333" providerId="ADAL" clId="{367EE74E-CC6A-4E96-A286-BFF0105E6968}" dt="2024-04-10T20:23:51.608" v="5213"/>
                <pc2:cmRplyMkLst xmlns:pc2="http://schemas.microsoft.com/office/powerpoint/2019/9/main/command">
                  <pc:docMk/>
                  <pc:sldMk cId="3016762886" sldId="278"/>
                  <pc2:cmMk id="{631E7259-BA8F-4541-AAE7-D5F579C8BF2D}"/>
                  <pc2:cmRplyMk id="{F1A224F2-4271-4DC2-9520-A4E8871B256A}"/>
                </pc2:cmRplyMkLst>
              </pc226:cmRplyChg>
            </pc226:cmChg>
          </p:ext>
        </pc:extLst>
      </pc:sldChg>
      <pc:sldChg chg="new del">
        <pc:chgData name="O'Loughlin, Connor C" userId="9f8385d1-79f9-4371-8f80-dd274b837333" providerId="ADAL" clId="{367EE74E-CC6A-4E96-A286-BFF0105E6968}" dt="2024-04-09T21:26:01.694" v="4906" actId="2696"/>
        <pc:sldMkLst>
          <pc:docMk/>
          <pc:sldMk cId="2948074366" sldId="279"/>
        </pc:sldMkLst>
      </pc:sldChg>
      <pc:sldChg chg="addSp modSp new mod ord">
        <pc:chgData name="O'Loughlin, Connor C" userId="9f8385d1-79f9-4371-8f80-dd274b837333" providerId="ADAL" clId="{367EE74E-CC6A-4E96-A286-BFF0105E6968}" dt="2024-04-16T22:16:15.791" v="10782" actId="20577"/>
        <pc:sldMkLst>
          <pc:docMk/>
          <pc:sldMk cId="3012834462" sldId="279"/>
        </pc:sldMkLst>
        <pc:spChg chg="add mod">
          <ac:chgData name="O'Loughlin, Connor C" userId="9f8385d1-79f9-4371-8f80-dd274b837333" providerId="ADAL" clId="{367EE74E-CC6A-4E96-A286-BFF0105E6968}" dt="2024-04-09T21:26:29.900" v="4944" actId="1076"/>
          <ac:spMkLst>
            <pc:docMk/>
            <pc:sldMk cId="3012834462" sldId="279"/>
            <ac:spMk id="3" creationId="{D8841132-8BAC-4349-1794-158482678E77}"/>
          </ac:spMkLst>
        </pc:spChg>
        <pc:spChg chg="add mod">
          <ac:chgData name="O'Loughlin, Connor C" userId="9f8385d1-79f9-4371-8f80-dd274b837333" providerId="ADAL" clId="{367EE74E-CC6A-4E96-A286-BFF0105E6968}" dt="2024-04-10T23:01:35.973" v="7044" actId="403"/>
          <ac:spMkLst>
            <pc:docMk/>
            <pc:sldMk cId="3012834462" sldId="279"/>
            <ac:spMk id="4" creationId="{6454BF32-8A28-BCB9-01D3-2DF676168E1C}"/>
          </ac:spMkLst>
        </pc:spChg>
        <pc:spChg chg="add mod">
          <ac:chgData name="O'Loughlin, Connor C" userId="9f8385d1-79f9-4371-8f80-dd274b837333" providerId="ADAL" clId="{367EE74E-CC6A-4E96-A286-BFF0105E6968}" dt="2024-04-16T22:16:15.791" v="10782" actId="20577"/>
          <ac:spMkLst>
            <pc:docMk/>
            <pc:sldMk cId="3012834462" sldId="279"/>
            <ac:spMk id="5" creationId="{5C55649E-7654-11C4-B23F-A66D5451EF1C}"/>
          </ac:spMkLst>
        </pc:spChg>
      </pc:sldChg>
      <pc:sldChg chg="addSp delSp modSp new mod delAnim modAnim modCm modNotesTx">
        <pc:chgData name="O'Loughlin, Connor C" userId="9f8385d1-79f9-4371-8f80-dd274b837333" providerId="ADAL" clId="{367EE74E-CC6A-4E96-A286-BFF0105E6968}" dt="2024-04-22T20:13:12.030" v="12391"/>
        <pc:sldMkLst>
          <pc:docMk/>
          <pc:sldMk cId="214355574" sldId="280"/>
        </pc:sldMkLst>
        <pc:spChg chg="add mod">
          <ac:chgData name="O'Loughlin, Connor C" userId="9f8385d1-79f9-4371-8f80-dd274b837333" providerId="ADAL" clId="{367EE74E-CC6A-4E96-A286-BFF0105E6968}" dt="2024-04-10T20:53:46.752" v="5812" actId="1076"/>
          <ac:spMkLst>
            <pc:docMk/>
            <pc:sldMk cId="214355574" sldId="280"/>
            <ac:spMk id="3" creationId="{5882435E-B14D-C7F7-CD66-BF5A16D6E26B}"/>
          </ac:spMkLst>
        </pc:spChg>
        <pc:spChg chg="add mod">
          <ac:chgData name="O'Loughlin, Connor C" userId="9f8385d1-79f9-4371-8f80-dd274b837333" providerId="ADAL" clId="{367EE74E-CC6A-4E96-A286-BFF0105E6968}" dt="2024-04-22T20:08:15.471" v="12368" actId="1076"/>
          <ac:spMkLst>
            <pc:docMk/>
            <pc:sldMk cId="214355574" sldId="280"/>
            <ac:spMk id="4" creationId="{1B0B643F-0F11-AD9D-EB95-0CB01374C1D3}"/>
          </ac:spMkLst>
        </pc:spChg>
        <pc:spChg chg="add mod">
          <ac:chgData name="O'Loughlin, Connor C" userId="9f8385d1-79f9-4371-8f80-dd274b837333" providerId="ADAL" clId="{367EE74E-CC6A-4E96-A286-BFF0105E6968}" dt="2024-04-10T22:23:53.705" v="6797" actId="1076"/>
          <ac:spMkLst>
            <pc:docMk/>
            <pc:sldMk cId="214355574" sldId="280"/>
            <ac:spMk id="5" creationId="{9727194A-A885-0240-8F78-1C7E0F5FB345}"/>
          </ac:spMkLst>
        </pc:spChg>
        <pc:spChg chg="add mod">
          <ac:chgData name="O'Loughlin, Connor C" userId="9f8385d1-79f9-4371-8f80-dd274b837333" providerId="ADAL" clId="{367EE74E-CC6A-4E96-A286-BFF0105E6968}" dt="2024-04-22T20:08:09.318" v="12366"/>
          <ac:spMkLst>
            <pc:docMk/>
            <pc:sldMk cId="214355574" sldId="280"/>
            <ac:spMk id="5" creationId="{E33DC84B-FCD1-BCC4-BE79-2BBBB195B96B}"/>
          </ac:spMkLst>
        </pc:spChg>
        <pc:spChg chg="add mod">
          <ac:chgData name="O'Loughlin, Connor C" userId="9f8385d1-79f9-4371-8f80-dd274b837333" providerId="ADAL" clId="{367EE74E-CC6A-4E96-A286-BFF0105E6968}" dt="2024-04-22T20:12:13.569" v="12388" actId="1076"/>
          <ac:spMkLst>
            <pc:docMk/>
            <pc:sldMk cId="214355574" sldId="280"/>
            <ac:spMk id="6" creationId="{F61EAFE3-C8D7-ED35-4159-071C7321FFC9}"/>
          </ac:spMkLst>
        </pc:spChg>
        <pc:spChg chg="add del mod">
          <ac:chgData name="O'Loughlin, Connor C" userId="9f8385d1-79f9-4371-8f80-dd274b837333" providerId="ADAL" clId="{367EE74E-CC6A-4E96-A286-BFF0105E6968}" dt="2024-04-10T22:22:29.247" v="6767" actId="478"/>
          <ac:spMkLst>
            <pc:docMk/>
            <pc:sldMk cId="214355574" sldId="280"/>
            <ac:spMk id="7" creationId="{517E8977-1888-07D4-F561-88A6F4055EE8}"/>
          </ac:spMkLst>
        </pc:spChg>
        <pc:spChg chg="add mod">
          <ac:chgData name="O'Loughlin, Connor C" userId="9f8385d1-79f9-4371-8f80-dd274b837333" providerId="ADAL" clId="{367EE74E-CC6A-4E96-A286-BFF0105E6968}" dt="2024-04-16T15:45:33.182" v="10593" actId="1076"/>
          <ac:spMkLst>
            <pc:docMk/>
            <pc:sldMk cId="214355574" sldId="280"/>
            <ac:spMk id="9" creationId="{2E90F3CC-202F-DD02-C073-46EF218A1214}"/>
          </ac:spMkLst>
        </pc:spChg>
        <pc:spChg chg="del">
          <ac:chgData name="O'Loughlin, Connor C" userId="9f8385d1-79f9-4371-8f80-dd274b837333" providerId="ADAL" clId="{367EE74E-CC6A-4E96-A286-BFF0105E6968}" dt="2024-04-16T15:45:24.833" v="10591" actId="478"/>
          <ac:spMkLst>
            <pc:docMk/>
            <pc:sldMk cId="214355574" sldId="280"/>
            <ac:spMk id="13" creationId="{AEC19805-F9A8-AE6D-88D4-9896702426A8}"/>
          </ac:spMkLst>
        </pc:spChg>
        <pc:spChg chg="del">
          <ac:chgData name="O'Loughlin, Connor C" userId="9f8385d1-79f9-4371-8f80-dd274b837333" providerId="ADAL" clId="{367EE74E-CC6A-4E96-A286-BFF0105E6968}" dt="2024-04-16T15:45:26.553" v="10592" actId="478"/>
          <ac:spMkLst>
            <pc:docMk/>
            <pc:sldMk cId="214355574" sldId="280"/>
            <ac:spMk id="17" creationId="{24ED24D8-5234-7AFB-60C4-F3B09B3CDA96}"/>
          </ac:spMkLst>
        </pc:spChg>
        <pc:picChg chg="add mod">
          <ac:chgData name="O'Loughlin, Connor C" userId="9f8385d1-79f9-4371-8f80-dd274b837333" providerId="ADAL" clId="{367EE74E-CC6A-4E96-A286-BFF0105E6968}" dt="2024-04-10T22:23:33.559" v="6791" actId="1076"/>
          <ac:picMkLst>
            <pc:docMk/>
            <pc:sldMk cId="214355574" sldId="280"/>
            <ac:picMk id="4" creationId="{3D2E3D57-9E9C-B9C3-F5BB-B8A81CCD8D37}"/>
          </ac:picMkLst>
        </pc:picChg>
        <pc:picChg chg="add del mod">
          <ac:chgData name="O'Loughlin, Connor C" userId="9f8385d1-79f9-4371-8f80-dd274b837333" providerId="ADAL" clId="{367EE74E-CC6A-4E96-A286-BFF0105E6968}" dt="2024-04-10T22:22:27.770" v="6766" actId="478"/>
          <ac:picMkLst>
            <pc:docMk/>
            <pc:sldMk cId="214355574" sldId="280"/>
            <ac:picMk id="6" creationId="{9D98407A-A557-D44B-8832-42CED2A912E1}"/>
          </ac:picMkLst>
        </pc:picChg>
        <pc:picChg chg="add mod">
          <ac:chgData name="O'Loughlin, Connor C" userId="9f8385d1-79f9-4371-8f80-dd274b837333" providerId="ADAL" clId="{367EE74E-CC6A-4E96-A286-BFF0105E6968}" dt="2024-04-16T15:45:38.210" v="10595" actId="1076"/>
          <ac:picMkLst>
            <pc:docMk/>
            <pc:sldMk cId="214355574" sldId="280"/>
            <ac:picMk id="8" creationId="{3132B8AD-697C-630A-774F-7C0342B7F942}"/>
          </ac:picMkLst>
        </pc:picChg>
        <pc:picChg chg="del">
          <ac:chgData name="O'Loughlin, Connor C" userId="9f8385d1-79f9-4371-8f80-dd274b837333" providerId="ADAL" clId="{367EE74E-CC6A-4E96-A286-BFF0105E6968}" dt="2024-04-16T15:45:22.298" v="10590" actId="478"/>
          <ac:picMkLst>
            <pc:docMk/>
            <pc:sldMk cId="214355574" sldId="280"/>
            <ac:picMk id="11" creationId="{309BE479-82DE-9B1C-1411-99A022A74F8A}"/>
          </ac:picMkLst>
        </pc:picChg>
        <pc:picChg chg="add mod">
          <ac:chgData name="O'Loughlin, Connor C" userId="9f8385d1-79f9-4371-8f80-dd274b837333" providerId="ADAL" clId="{367EE74E-CC6A-4E96-A286-BFF0105E6968}" dt="2024-04-22T20:10:34.711" v="12377" actId="1076"/>
          <ac:picMkLst>
            <pc:docMk/>
            <pc:sldMk cId="214355574" sldId="280"/>
            <ac:picMk id="1026" creationId="{3B0686A3-A08F-7C9B-4226-45D9A6FC429A}"/>
          </ac:picMkLst>
        </pc:picChg>
        <pc:picChg chg="add mod">
          <ac:chgData name="O'Loughlin, Connor C" userId="9f8385d1-79f9-4371-8f80-dd274b837333" providerId="ADAL" clId="{367EE74E-CC6A-4E96-A286-BFF0105E6968}" dt="2024-04-22T20:11:51.402" v="12382" actId="1076"/>
          <ac:picMkLst>
            <pc:docMk/>
            <pc:sldMk cId="214355574" sldId="280"/>
            <ac:picMk id="1028" creationId="{591FD89A-4889-D019-9494-7ED6F257AAB1}"/>
          </ac:picMkLst>
        </pc:picChg>
        <pc:extLst>
          <p:ext xmlns:p="http://schemas.openxmlformats.org/presentationml/2006/main" uri="{D6D511B9-2390-475A-947B-AFAB55BFBCF1}">
            <pc226:cmChg xmlns:pc226="http://schemas.microsoft.com/office/powerpoint/2022/06/main/command" chg="mod">
              <pc226:chgData name="O'Loughlin, Connor C" userId="9f8385d1-79f9-4371-8f80-dd274b837333" providerId="ADAL" clId="{367EE74E-CC6A-4E96-A286-BFF0105E6968}" dt="2024-04-10T22:24:14.564" v="6802"/>
              <pc2:cmMkLst xmlns:pc2="http://schemas.microsoft.com/office/powerpoint/2019/9/main/command">
                <pc:docMk/>
                <pc:sldMk cId="214355574" sldId="280"/>
                <pc2:cmMk id="{65373085-D04A-4D50-ACBC-03625DFFD326}"/>
              </pc2:cmMkLst>
            </pc226:cmChg>
            <pc226:cmChg xmlns:pc226="http://schemas.microsoft.com/office/powerpoint/2022/06/main/command" chg="mod">
              <pc226:chgData name="O'Loughlin, Connor C" userId="9f8385d1-79f9-4371-8f80-dd274b837333" providerId="ADAL" clId="{367EE74E-CC6A-4E96-A286-BFF0105E6968}" dt="2024-04-19T14:57:45.594" v="11833"/>
              <pc2:cmMkLst xmlns:pc2="http://schemas.microsoft.com/office/powerpoint/2019/9/main/command">
                <pc:docMk/>
                <pc:sldMk cId="214355574" sldId="280"/>
                <pc2:cmMk id="{6EFDF8F0-B6F8-4417-8F9D-65E89DE64E71}"/>
              </pc2:cmMkLst>
            </pc226:cmChg>
          </p:ext>
        </pc:extLst>
      </pc:sldChg>
      <pc:sldChg chg="add del">
        <pc:chgData name="O'Loughlin, Connor C" userId="9f8385d1-79f9-4371-8f80-dd274b837333" providerId="ADAL" clId="{367EE74E-CC6A-4E96-A286-BFF0105E6968}" dt="2024-04-09T22:09:05.081" v="4953" actId="2696"/>
        <pc:sldMkLst>
          <pc:docMk/>
          <pc:sldMk cId="2526410200" sldId="280"/>
        </pc:sldMkLst>
      </pc:sldChg>
      <pc:sldChg chg="add del">
        <pc:chgData name="O'Loughlin, Connor C" userId="9f8385d1-79f9-4371-8f80-dd274b837333" providerId="ADAL" clId="{367EE74E-CC6A-4E96-A286-BFF0105E6968}" dt="2024-04-09T22:09:00.619" v="4951" actId="2696"/>
        <pc:sldMkLst>
          <pc:docMk/>
          <pc:sldMk cId="2954907095" sldId="280"/>
        </pc:sldMkLst>
      </pc:sldChg>
      <pc:sldChg chg="addSp delSp modSp mod modAnim modNotesTx">
        <pc:chgData name="O'Loughlin, Connor C" userId="9f8385d1-79f9-4371-8f80-dd274b837333" providerId="ADAL" clId="{367EE74E-CC6A-4E96-A286-BFF0105E6968}" dt="2024-04-23T15:35:59.222" v="12783"/>
        <pc:sldMkLst>
          <pc:docMk/>
          <pc:sldMk cId="642285424" sldId="281"/>
        </pc:sldMkLst>
        <pc:spChg chg="mod">
          <ac:chgData name="O'Loughlin, Connor C" userId="9f8385d1-79f9-4371-8f80-dd274b837333" providerId="ADAL" clId="{367EE74E-CC6A-4E96-A286-BFF0105E6968}" dt="2024-04-22T22:43:06.711" v="12592" actId="20577"/>
          <ac:spMkLst>
            <pc:docMk/>
            <pc:sldMk cId="642285424" sldId="281"/>
            <ac:spMk id="4" creationId="{B8A411FF-9BDC-AB6E-D42D-9ED3F04DCC87}"/>
          </ac:spMkLst>
        </pc:spChg>
        <pc:spChg chg="mod ord">
          <ac:chgData name="O'Loughlin, Connor C" userId="9f8385d1-79f9-4371-8f80-dd274b837333" providerId="ADAL" clId="{367EE74E-CC6A-4E96-A286-BFF0105E6968}" dt="2024-04-23T15:33:48.384" v="12760" actId="164"/>
          <ac:spMkLst>
            <pc:docMk/>
            <pc:sldMk cId="642285424" sldId="281"/>
            <ac:spMk id="10" creationId="{56AAE6BD-FDFD-7BB8-235C-9C81C17A51A9}"/>
          </ac:spMkLst>
        </pc:spChg>
        <pc:spChg chg="del">
          <ac:chgData name="O'Loughlin, Connor C" userId="9f8385d1-79f9-4371-8f80-dd274b837333" providerId="ADAL" clId="{367EE74E-CC6A-4E96-A286-BFF0105E6968}" dt="2024-04-15T15:38:51.797" v="7735" actId="478"/>
          <ac:spMkLst>
            <pc:docMk/>
            <pc:sldMk cId="642285424" sldId="281"/>
            <ac:spMk id="11" creationId="{17113C12-DC59-E48D-274F-C2E4AB536EEA}"/>
          </ac:spMkLst>
        </pc:spChg>
        <pc:spChg chg="del">
          <ac:chgData name="O'Loughlin, Connor C" userId="9f8385d1-79f9-4371-8f80-dd274b837333" providerId="ADAL" clId="{367EE74E-CC6A-4E96-A286-BFF0105E6968}" dt="2024-04-15T15:38:51.797" v="7735" actId="478"/>
          <ac:spMkLst>
            <pc:docMk/>
            <pc:sldMk cId="642285424" sldId="281"/>
            <ac:spMk id="12" creationId="{8AD268B1-94B8-1869-1FAF-33150F0C857F}"/>
          </ac:spMkLst>
        </pc:spChg>
        <pc:spChg chg="del">
          <ac:chgData name="O'Loughlin, Connor C" userId="9f8385d1-79f9-4371-8f80-dd274b837333" providerId="ADAL" clId="{367EE74E-CC6A-4E96-A286-BFF0105E6968}" dt="2024-04-15T15:38:51.797" v="7735" actId="478"/>
          <ac:spMkLst>
            <pc:docMk/>
            <pc:sldMk cId="642285424" sldId="281"/>
            <ac:spMk id="13" creationId="{73DC9E87-2A92-277B-7199-CB7CE56630CD}"/>
          </ac:spMkLst>
        </pc:spChg>
        <pc:spChg chg="add mod">
          <ac:chgData name="O'Loughlin, Connor C" userId="9f8385d1-79f9-4371-8f80-dd274b837333" providerId="ADAL" clId="{367EE74E-CC6A-4E96-A286-BFF0105E6968}" dt="2024-04-23T15:34:22.981" v="12766" actId="1076"/>
          <ac:spMkLst>
            <pc:docMk/>
            <pc:sldMk cId="642285424" sldId="281"/>
            <ac:spMk id="13" creationId="{C8ADECB4-2DAE-BB20-4784-648B72663CA1}"/>
          </ac:spMkLst>
        </pc:spChg>
        <pc:spChg chg="del">
          <ac:chgData name="O'Loughlin, Connor C" userId="9f8385d1-79f9-4371-8f80-dd274b837333" providerId="ADAL" clId="{367EE74E-CC6A-4E96-A286-BFF0105E6968}" dt="2024-04-15T15:38:51.797" v="7735" actId="478"/>
          <ac:spMkLst>
            <pc:docMk/>
            <pc:sldMk cId="642285424" sldId="281"/>
            <ac:spMk id="14" creationId="{184B79C7-992C-5891-CDB0-CDD2455E652A}"/>
          </ac:spMkLst>
        </pc:spChg>
        <pc:spChg chg="add mod">
          <ac:chgData name="O'Loughlin, Connor C" userId="9f8385d1-79f9-4371-8f80-dd274b837333" providerId="ADAL" clId="{367EE74E-CC6A-4E96-A286-BFF0105E6968}" dt="2024-04-23T15:34:54.717" v="12771" actId="164"/>
          <ac:spMkLst>
            <pc:docMk/>
            <pc:sldMk cId="642285424" sldId="281"/>
            <ac:spMk id="15" creationId="{097C520D-3E9B-AF44-4647-A2910E246995}"/>
          </ac:spMkLst>
        </pc:spChg>
        <pc:spChg chg="del">
          <ac:chgData name="O'Loughlin, Connor C" userId="9f8385d1-79f9-4371-8f80-dd274b837333" providerId="ADAL" clId="{367EE74E-CC6A-4E96-A286-BFF0105E6968}" dt="2024-04-15T15:38:51.797" v="7735" actId="478"/>
          <ac:spMkLst>
            <pc:docMk/>
            <pc:sldMk cId="642285424" sldId="281"/>
            <ac:spMk id="15" creationId="{7F2D4635-6516-CFAC-A868-B6CA6F962284}"/>
          </ac:spMkLst>
        </pc:spChg>
        <pc:spChg chg="del">
          <ac:chgData name="O'Loughlin, Connor C" userId="9f8385d1-79f9-4371-8f80-dd274b837333" providerId="ADAL" clId="{367EE74E-CC6A-4E96-A286-BFF0105E6968}" dt="2024-04-15T15:39:01.950" v="7739" actId="478"/>
          <ac:spMkLst>
            <pc:docMk/>
            <pc:sldMk cId="642285424" sldId="281"/>
            <ac:spMk id="16" creationId="{4A016020-C2D6-14C6-3DAE-B912C74A34C3}"/>
          </ac:spMkLst>
        </pc:spChg>
        <pc:spChg chg="add mod">
          <ac:chgData name="O'Loughlin, Connor C" userId="9f8385d1-79f9-4371-8f80-dd274b837333" providerId="ADAL" clId="{367EE74E-CC6A-4E96-A286-BFF0105E6968}" dt="2024-04-23T15:34:54.717" v="12771" actId="164"/>
          <ac:spMkLst>
            <pc:docMk/>
            <pc:sldMk cId="642285424" sldId="281"/>
            <ac:spMk id="16" creationId="{86FDA0A8-6FCC-F6CA-A10B-A71776A1DD2E}"/>
          </ac:spMkLst>
        </pc:spChg>
        <pc:spChg chg="add mod">
          <ac:chgData name="O'Loughlin, Connor C" userId="9f8385d1-79f9-4371-8f80-dd274b837333" providerId="ADAL" clId="{367EE74E-CC6A-4E96-A286-BFF0105E6968}" dt="2024-04-23T15:34:54.717" v="12771" actId="164"/>
          <ac:spMkLst>
            <pc:docMk/>
            <pc:sldMk cId="642285424" sldId="281"/>
            <ac:spMk id="17" creationId="{47E91A55-4BEB-C6D3-BC29-35A01E7AEF0E}"/>
          </ac:spMkLst>
        </pc:spChg>
        <pc:spChg chg="del">
          <ac:chgData name="O'Loughlin, Connor C" userId="9f8385d1-79f9-4371-8f80-dd274b837333" providerId="ADAL" clId="{367EE74E-CC6A-4E96-A286-BFF0105E6968}" dt="2024-04-15T15:38:51.797" v="7735" actId="478"/>
          <ac:spMkLst>
            <pc:docMk/>
            <pc:sldMk cId="642285424" sldId="281"/>
            <ac:spMk id="17" creationId="{99699759-F262-6BAB-D355-37EEC69DC3EF}"/>
          </ac:spMkLst>
        </pc:spChg>
        <pc:spChg chg="add mod">
          <ac:chgData name="O'Loughlin, Connor C" userId="9f8385d1-79f9-4371-8f80-dd274b837333" providerId="ADAL" clId="{367EE74E-CC6A-4E96-A286-BFF0105E6968}" dt="2024-04-23T15:34:54.717" v="12771" actId="164"/>
          <ac:spMkLst>
            <pc:docMk/>
            <pc:sldMk cId="642285424" sldId="281"/>
            <ac:spMk id="18" creationId="{66F4AC54-BEBE-6563-122D-7933B35B749D}"/>
          </ac:spMkLst>
        </pc:spChg>
        <pc:spChg chg="del">
          <ac:chgData name="O'Loughlin, Connor C" userId="9f8385d1-79f9-4371-8f80-dd274b837333" providerId="ADAL" clId="{367EE74E-CC6A-4E96-A286-BFF0105E6968}" dt="2024-04-15T15:38:51.797" v="7735" actId="478"/>
          <ac:spMkLst>
            <pc:docMk/>
            <pc:sldMk cId="642285424" sldId="281"/>
            <ac:spMk id="18" creationId="{894C12A3-6BCA-2AA5-FDEA-6603831F7740}"/>
          </ac:spMkLst>
        </pc:spChg>
        <pc:spChg chg="del">
          <ac:chgData name="O'Loughlin, Connor C" userId="9f8385d1-79f9-4371-8f80-dd274b837333" providerId="ADAL" clId="{367EE74E-CC6A-4E96-A286-BFF0105E6968}" dt="2024-04-15T15:38:55.235" v="7736" actId="478"/>
          <ac:spMkLst>
            <pc:docMk/>
            <pc:sldMk cId="642285424" sldId="281"/>
            <ac:spMk id="19" creationId="{8D9805B2-64CB-6A11-BBA3-93AE70102145}"/>
          </ac:spMkLst>
        </pc:spChg>
        <pc:spChg chg="del">
          <ac:chgData name="O'Loughlin, Connor C" userId="9f8385d1-79f9-4371-8f80-dd274b837333" providerId="ADAL" clId="{367EE74E-CC6A-4E96-A286-BFF0105E6968}" dt="2024-04-15T15:39:00.285" v="7738" actId="478"/>
          <ac:spMkLst>
            <pc:docMk/>
            <pc:sldMk cId="642285424" sldId="281"/>
            <ac:spMk id="22" creationId="{2EC870E5-9D8F-C557-DA3D-6DED8982F13D}"/>
          </ac:spMkLst>
        </pc:spChg>
        <pc:spChg chg="del mod ord">
          <ac:chgData name="O'Loughlin, Connor C" userId="9f8385d1-79f9-4371-8f80-dd274b837333" providerId="ADAL" clId="{367EE74E-CC6A-4E96-A286-BFF0105E6968}" dt="2024-04-22T22:37:07.854" v="12511" actId="478"/>
          <ac:spMkLst>
            <pc:docMk/>
            <pc:sldMk cId="642285424" sldId="281"/>
            <ac:spMk id="23" creationId="{617FF125-059A-14EB-F5BE-E793EAEF5986}"/>
          </ac:spMkLst>
        </pc:spChg>
        <pc:spChg chg="add del mod">
          <ac:chgData name="O'Loughlin, Connor C" userId="9f8385d1-79f9-4371-8f80-dd274b837333" providerId="ADAL" clId="{367EE74E-CC6A-4E96-A286-BFF0105E6968}" dt="2024-04-15T15:55:09.549" v="7810"/>
          <ac:spMkLst>
            <pc:docMk/>
            <pc:sldMk cId="642285424" sldId="281"/>
            <ac:spMk id="28" creationId="{F798C282-740E-7AC4-FAF4-DD287249247B}"/>
          </ac:spMkLst>
        </pc:spChg>
        <pc:spChg chg="add mod">
          <ac:chgData name="O'Loughlin, Connor C" userId="9f8385d1-79f9-4371-8f80-dd274b837333" providerId="ADAL" clId="{367EE74E-CC6A-4E96-A286-BFF0105E6968}" dt="2024-04-19T14:50:22.073" v="11756" actId="164"/>
          <ac:spMkLst>
            <pc:docMk/>
            <pc:sldMk cId="642285424" sldId="281"/>
            <ac:spMk id="29" creationId="{10BF2DC4-8B08-C24D-8626-BE25C60238AF}"/>
          </ac:spMkLst>
        </pc:spChg>
        <pc:spChg chg="add mod">
          <ac:chgData name="O'Loughlin, Connor C" userId="9f8385d1-79f9-4371-8f80-dd274b837333" providerId="ADAL" clId="{367EE74E-CC6A-4E96-A286-BFF0105E6968}" dt="2024-04-19T14:50:22.073" v="11756" actId="164"/>
          <ac:spMkLst>
            <pc:docMk/>
            <pc:sldMk cId="642285424" sldId="281"/>
            <ac:spMk id="30" creationId="{751AFDAA-5F21-3750-18AD-21B6D37E28BB}"/>
          </ac:spMkLst>
        </pc:spChg>
        <pc:grpChg chg="add mod ord">
          <ac:chgData name="O'Loughlin, Connor C" userId="9f8385d1-79f9-4371-8f80-dd274b837333" providerId="ADAL" clId="{367EE74E-CC6A-4E96-A286-BFF0105E6968}" dt="2024-04-23T15:33:48.384" v="12760" actId="164"/>
          <ac:grpSpMkLst>
            <pc:docMk/>
            <pc:sldMk cId="642285424" sldId="281"/>
            <ac:grpSpMk id="7" creationId="{B86C157D-D6DA-86D7-2717-DA1A13F4CE7D}"/>
          </ac:grpSpMkLst>
        </pc:grpChg>
        <pc:grpChg chg="add mod">
          <ac:chgData name="O'Loughlin, Connor C" userId="9f8385d1-79f9-4371-8f80-dd274b837333" providerId="ADAL" clId="{367EE74E-CC6A-4E96-A286-BFF0105E6968}" dt="2024-04-23T15:35:27.812" v="12777" actId="1076"/>
          <ac:grpSpMkLst>
            <pc:docMk/>
            <pc:sldMk cId="642285424" sldId="281"/>
            <ac:grpSpMk id="14" creationId="{7410B8BA-F8AE-FE6B-3C94-FBABC28ECFB0}"/>
          </ac:grpSpMkLst>
        </pc:grpChg>
        <pc:grpChg chg="add mod">
          <ac:chgData name="O'Loughlin, Connor C" userId="9f8385d1-79f9-4371-8f80-dd274b837333" providerId="ADAL" clId="{367EE74E-CC6A-4E96-A286-BFF0105E6968}" dt="2024-04-23T15:35:45.014" v="12781" actId="1076"/>
          <ac:grpSpMkLst>
            <pc:docMk/>
            <pc:sldMk cId="642285424" sldId="281"/>
            <ac:grpSpMk id="19" creationId="{8B4D59CE-1A32-622E-E6DF-4122662784A7}"/>
          </ac:grpSpMkLst>
        </pc:grpChg>
        <pc:picChg chg="add del mod">
          <ac:chgData name="O'Loughlin, Connor C" userId="9f8385d1-79f9-4371-8f80-dd274b837333" providerId="ADAL" clId="{367EE74E-CC6A-4E96-A286-BFF0105E6968}" dt="2024-04-22T22:38:08.039" v="12575" actId="478"/>
          <ac:picMkLst>
            <pc:docMk/>
            <pc:sldMk cId="642285424" sldId="281"/>
            <ac:picMk id="3" creationId="{B9E9BFEE-B9B2-BA15-D968-559A8097B2E2}"/>
          </ac:picMkLst>
        </pc:picChg>
        <pc:picChg chg="add del mod">
          <ac:chgData name="O'Loughlin, Connor C" userId="9f8385d1-79f9-4371-8f80-dd274b837333" providerId="ADAL" clId="{367EE74E-CC6A-4E96-A286-BFF0105E6968}" dt="2024-04-19T14:49:53.722" v="11750" actId="478"/>
          <ac:picMkLst>
            <pc:docMk/>
            <pc:sldMk cId="642285424" sldId="281"/>
            <ac:picMk id="5" creationId="{8BBC9EB8-7805-57C9-BAAB-79EB6DC4530C}"/>
          </ac:picMkLst>
        </pc:picChg>
        <pc:picChg chg="add mod">
          <ac:chgData name="O'Loughlin, Connor C" userId="9f8385d1-79f9-4371-8f80-dd274b837333" providerId="ADAL" clId="{367EE74E-CC6A-4E96-A286-BFF0105E6968}" dt="2024-04-23T15:33:48.384" v="12760" actId="164"/>
          <ac:picMkLst>
            <pc:docMk/>
            <pc:sldMk cId="642285424" sldId="281"/>
            <ac:picMk id="6" creationId="{DC5874DB-FE6A-E535-D597-612F7A6B2DA5}"/>
          </ac:picMkLst>
        </pc:picChg>
        <pc:picChg chg="add del mod">
          <ac:chgData name="O'Loughlin, Connor C" userId="9f8385d1-79f9-4371-8f80-dd274b837333" providerId="ADAL" clId="{367EE74E-CC6A-4E96-A286-BFF0105E6968}" dt="2024-04-15T15:40:54.541" v="7762" actId="478"/>
          <ac:picMkLst>
            <pc:docMk/>
            <pc:sldMk cId="642285424" sldId="281"/>
            <ac:picMk id="7" creationId="{098C351A-D26A-31FE-E480-C7BF78852876}"/>
          </ac:picMkLst>
        </pc:picChg>
        <pc:picChg chg="add del mod">
          <ac:chgData name="O'Loughlin, Connor C" userId="9f8385d1-79f9-4371-8f80-dd274b837333" providerId="ADAL" clId="{367EE74E-CC6A-4E96-A286-BFF0105E6968}" dt="2024-04-22T22:42:04.404" v="12578" actId="478"/>
          <ac:picMkLst>
            <pc:docMk/>
            <pc:sldMk cId="642285424" sldId="281"/>
            <ac:picMk id="8" creationId="{DE49B8E7-5254-E9E8-9D3A-69231DE103FB}"/>
          </ac:picMkLst>
        </pc:picChg>
        <pc:picChg chg="del">
          <ac:chgData name="O'Loughlin, Connor C" userId="9f8385d1-79f9-4371-8f80-dd274b837333" providerId="ADAL" clId="{367EE74E-CC6A-4E96-A286-BFF0105E6968}" dt="2024-04-15T15:39:22.912" v="7745" actId="478"/>
          <ac:picMkLst>
            <pc:docMk/>
            <pc:sldMk cId="642285424" sldId="281"/>
            <ac:picMk id="8" creationId="{FAD7118D-994B-DE3B-0515-44B521B36CBF}"/>
          </ac:picMkLst>
        </pc:picChg>
        <pc:picChg chg="add del mod">
          <ac:chgData name="O'Loughlin, Connor C" userId="9f8385d1-79f9-4371-8f80-dd274b837333" providerId="ADAL" clId="{367EE74E-CC6A-4E96-A286-BFF0105E6968}" dt="2024-04-22T22:37:05.210" v="12510" actId="478"/>
          <ac:picMkLst>
            <pc:docMk/>
            <pc:sldMk cId="642285424" sldId="281"/>
            <ac:picMk id="9" creationId="{3B1C20A6-4E6E-850C-64DA-ED5C8E49CDF7}"/>
          </ac:picMkLst>
        </pc:picChg>
        <pc:picChg chg="add mod">
          <ac:chgData name="O'Loughlin, Connor C" userId="9f8385d1-79f9-4371-8f80-dd274b837333" providerId="ADAL" clId="{367EE74E-CC6A-4E96-A286-BFF0105E6968}" dt="2024-04-23T15:34:54.717" v="12771" actId="164"/>
          <ac:picMkLst>
            <pc:docMk/>
            <pc:sldMk cId="642285424" sldId="281"/>
            <ac:picMk id="12" creationId="{0C890E95-C1A3-2BFE-6928-42A9ADD5AB55}"/>
          </ac:picMkLst>
        </pc:picChg>
        <pc:picChg chg="add del mod">
          <ac:chgData name="O'Loughlin, Connor C" userId="9f8385d1-79f9-4371-8f80-dd274b837333" providerId="ADAL" clId="{367EE74E-CC6A-4E96-A286-BFF0105E6968}" dt="2024-04-19T14:51:03.693" v="11764" actId="478"/>
          <ac:picMkLst>
            <pc:docMk/>
            <pc:sldMk cId="642285424" sldId="281"/>
            <ac:picMk id="24" creationId="{8AE65E60-7C6B-6908-BB4D-6C7BB2F2BE00}"/>
          </ac:picMkLst>
        </pc:picChg>
        <pc:cxnChg chg="del">
          <ac:chgData name="O'Loughlin, Connor C" userId="9f8385d1-79f9-4371-8f80-dd274b837333" providerId="ADAL" clId="{367EE74E-CC6A-4E96-A286-BFF0105E6968}" dt="2024-04-15T15:38:51.797" v="7735" actId="478"/>
          <ac:cxnSpMkLst>
            <pc:docMk/>
            <pc:sldMk cId="642285424" sldId="281"/>
            <ac:cxnSpMk id="20" creationId="{1F4FAD85-DDD5-9F9E-2E48-0E05FCD9324E}"/>
          </ac:cxnSpMkLst>
        </pc:cxnChg>
        <pc:cxnChg chg="del">
          <ac:chgData name="O'Loughlin, Connor C" userId="9f8385d1-79f9-4371-8f80-dd274b837333" providerId="ADAL" clId="{367EE74E-CC6A-4E96-A286-BFF0105E6968}" dt="2024-04-15T15:38:56.866" v="7737" actId="478"/>
          <ac:cxnSpMkLst>
            <pc:docMk/>
            <pc:sldMk cId="642285424" sldId="281"/>
            <ac:cxnSpMk id="21" creationId="{D4886765-CB5E-6DAA-411C-78A9093DB4B1}"/>
          </ac:cxnSpMkLst>
        </pc:cxnChg>
        <pc:cxnChg chg="add del mod ord">
          <ac:chgData name="O'Loughlin, Connor C" userId="9f8385d1-79f9-4371-8f80-dd274b837333" providerId="ADAL" clId="{367EE74E-CC6A-4E96-A286-BFF0105E6968}" dt="2024-04-22T22:37:10.479" v="12512" actId="478"/>
          <ac:cxnSpMkLst>
            <pc:docMk/>
            <pc:sldMk cId="642285424" sldId="281"/>
            <ac:cxnSpMk id="26" creationId="{899BB006-78B2-110D-64F6-E60755C1C87C}"/>
          </ac:cxnSpMkLst>
        </pc:cxnChg>
      </pc:sldChg>
      <pc:sldChg chg="addSp delSp modSp mod delAnim modAnim modCm modNotesTx">
        <pc:chgData name="O'Loughlin, Connor C" userId="9f8385d1-79f9-4371-8f80-dd274b837333" providerId="ADAL" clId="{367EE74E-CC6A-4E96-A286-BFF0105E6968}" dt="2024-04-22T20:21:31.364" v="12405"/>
        <pc:sldMkLst>
          <pc:docMk/>
          <pc:sldMk cId="3091844192" sldId="282"/>
        </pc:sldMkLst>
        <pc:spChg chg="add del mod">
          <ac:chgData name="O'Loughlin, Connor C" userId="9f8385d1-79f9-4371-8f80-dd274b837333" providerId="ADAL" clId="{367EE74E-CC6A-4E96-A286-BFF0105E6968}" dt="2024-04-16T15:45:44.921" v="10596" actId="478"/>
          <ac:spMkLst>
            <pc:docMk/>
            <pc:sldMk cId="3091844192" sldId="282"/>
            <ac:spMk id="3" creationId="{40B9561E-EB56-CAE4-242E-758E149283E4}"/>
          </ac:spMkLst>
        </pc:spChg>
        <pc:spChg chg="add mod">
          <ac:chgData name="O'Loughlin, Connor C" userId="9f8385d1-79f9-4371-8f80-dd274b837333" providerId="ADAL" clId="{367EE74E-CC6A-4E96-A286-BFF0105E6968}" dt="2024-04-22T20:18:00.211" v="12398" actId="1076"/>
          <ac:spMkLst>
            <pc:docMk/>
            <pc:sldMk cId="3091844192" sldId="282"/>
            <ac:spMk id="3" creationId="{8BDC03ED-18EC-0710-0917-E965D920D92B}"/>
          </ac:spMkLst>
        </pc:spChg>
        <pc:spChg chg="add mod">
          <ac:chgData name="O'Loughlin, Connor C" userId="9f8385d1-79f9-4371-8f80-dd274b837333" providerId="ADAL" clId="{367EE74E-CC6A-4E96-A286-BFF0105E6968}" dt="2024-04-22T20:17:56.779" v="12397" actId="571"/>
          <ac:spMkLst>
            <pc:docMk/>
            <pc:sldMk cId="3091844192" sldId="282"/>
            <ac:spMk id="6" creationId="{F3517553-F89B-7B8B-DBCE-C255D5EA707B}"/>
          </ac:spMkLst>
        </pc:spChg>
        <pc:spChg chg="add mod">
          <ac:chgData name="O'Loughlin, Connor C" userId="9f8385d1-79f9-4371-8f80-dd274b837333" providerId="ADAL" clId="{367EE74E-CC6A-4E96-A286-BFF0105E6968}" dt="2024-04-22T20:17:56.779" v="12397" actId="571"/>
          <ac:spMkLst>
            <pc:docMk/>
            <pc:sldMk cId="3091844192" sldId="282"/>
            <ac:spMk id="7" creationId="{F500E3FB-D9EA-50E6-6284-5F18122885F2}"/>
          </ac:spMkLst>
        </pc:spChg>
        <pc:spChg chg="mod">
          <ac:chgData name="O'Loughlin, Connor C" userId="9f8385d1-79f9-4371-8f80-dd274b837333" providerId="ADAL" clId="{367EE74E-CC6A-4E96-A286-BFF0105E6968}" dt="2024-04-22T20:18:00.211" v="12398" actId="1076"/>
          <ac:spMkLst>
            <pc:docMk/>
            <pc:sldMk cId="3091844192" sldId="282"/>
            <ac:spMk id="9" creationId="{9727194A-A885-0240-8F78-1C7E0F5FB345}"/>
          </ac:spMkLst>
        </pc:spChg>
        <pc:picChg chg="add mod">
          <ac:chgData name="O'Loughlin, Connor C" userId="9f8385d1-79f9-4371-8f80-dd274b837333" providerId="ADAL" clId="{367EE74E-CC6A-4E96-A286-BFF0105E6968}" dt="2024-04-22T20:17:56.779" v="12397" actId="571"/>
          <ac:picMkLst>
            <pc:docMk/>
            <pc:sldMk cId="3091844192" sldId="282"/>
            <ac:picMk id="4" creationId="{BD1FE70D-7AC9-9A2C-8597-30378F23E3FC}"/>
          </ac:picMkLst>
        </pc:picChg>
        <pc:picChg chg="mod">
          <ac:chgData name="O'Loughlin, Connor C" userId="9f8385d1-79f9-4371-8f80-dd274b837333" providerId="ADAL" clId="{367EE74E-CC6A-4E96-A286-BFF0105E6968}" dt="2024-04-22T20:18:00.211" v="12398" actId="1076"/>
          <ac:picMkLst>
            <pc:docMk/>
            <pc:sldMk cId="3091844192" sldId="282"/>
            <ac:picMk id="5" creationId="{3D2E3D57-9E9C-B9C3-F5BB-B8A81CCD8D37}"/>
          </ac:picMkLst>
        </pc:picChg>
        <pc:picChg chg="del">
          <ac:chgData name="O'Loughlin, Connor C" userId="9f8385d1-79f9-4371-8f80-dd274b837333" providerId="ADAL" clId="{367EE74E-CC6A-4E96-A286-BFF0105E6968}" dt="2024-04-16T15:45:19.794" v="10589" actId="478"/>
          <ac:picMkLst>
            <pc:docMk/>
            <pc:sldMk cId="3091844192" sldId="282"/>
            <ac:picMk id="10" creationId="{BB007574-225B-7442-70A3-32208D9A7400}"/>
          </ac:picMkLst>
        </pc:picChg>
        <pc:picChg chg="add mod">
          <ac:chgData name="O'Loughlin, Connor C" userId="9f8385d1-79f9-4371-8f80-dd274b837333" providerId="ADAL" clId="{367EE74E-CC6A-4E96-A286-BFF0105E6968}" dt="2024-04-22T20:21:26.567" v="12404" actId="1076"/>
          <ac:picMkLst>
            <pc:docMk/>
            <pc:sldMk cId="3091844192" sldId="282"/>
            <ac:picMk id="2050" creationId="{0E0894CD-4382-0B88-3556-4EABBF898CE5}"/>
          </ac:picMkLst>
        </pc:picChg>
        <pc:extLst>
          <p:ext xmlns:p="http://schemas.openxmlformats.org/presentationml/2006/main" uri="{D6D511B9-2390-475A-947B-AFAB55BFBCF1}">
            <pc226:cmChg xmlns:pc226="http://schemas.microsoft.com/office/powerpoint/2022/06/main/command" chg="mod">
              <pc226:chgData name="O'Loughlin, Connor C" userId="9f8385d1-79f9-4371-8f80-dd274b837333" providerId="ADAL" clId="{367EE74E-CC6A-4E96-A286-BFF0105E6968}" dt="2024-04-19T14:57:40.648" v="11832"/>
              <pc2:cmMkLst xmlns:pc2="http://schemas.microsoft.com/office/powerpoint/2019/9/main/command">
                <pc:docMk/>
                <pc:sldMk cId="3091844192" sldId="282"/>
                <pc2:cmMk id="{E620C271-A2D4-459B-8EF4-D7D533FE08BD}"/>
              </pc2:cmMkLst>
            </pc226:cmChg>
          </p:ext>
        </pc:extLst>
      </pc:sldChg>
      <pc:sldChg chg="add del">
        <pc:chgData name="O'Loughlin, Connor C" userId="9f8385d1-79f9-4371-8f80-dd274b837333" providerId="ADAL" clId="{367EE74E-CC6A-4E96-A286-BFF0105E6968}" dt="2024-04-15T16:22:33.624" v="8856" actId="2696"/>
        <pc:sldMkLst>
          <pc:docMk/>
          <pc:sldMk cId="2879706533" sldId="283"/>
        </pc:sldMkLst>
      </pc:sldChg>
      <pc:sldChg chg="addSp modSp new mod">
        <pc:chgData name="O'Loughlin, Connor C" userId="9f8385d1-79f9-4371-8f80-dd274b837333" providerId="ADAL" clId="{367EE74E-CC6A-4E96-A286-BFF0105E6968}" dt="2024-04-16T15:41:44.658" v="10259" actId="1076"/>
        <pc:sldMkLst>
          <pc:docMk/>
          <pc:sldMk cId="3414010401" sldId="283"/>
        </pc:sldMkLst>
        <pc:spChg chg="add mod">
          <ac:chgData name="O'Loughlin, Connor C" userId="9f8385d1-79f9-4371-8f80-dd274b837333" providerId="ADAL" clId="{367EE74E-CC6A-4E96-A286-BFF0105E6968}" dt="2024-04-16T15:40:35.609" v="10247" actId="1076"/>
          <ac:spMkLst>
            <pc:docMk/>
            <pc:sldMk cId="3414010401" sldId="283"/>
            <ac:spMk id="4" creationId="{811190E0-88B1-1897-F253-C7905EBD9F6B}"/>
          </ac:spMkLst>
        </pc:spChg>
        <pc:spChg chg="add mod">
          <ac:chgData name="O'Loughlin, Connor C" userId="9f8385d1-79f9-4371-8f80-dd274b837333" providerId="ADAL" clId="{367EE74E-CC6A-4E96-A286-BFF0105E6968}" dt="2024-04-16T15:40:06.885" v="10239" actId="1076"/>
          <ac:spMkLst>
            <pc:docMk/>
            <pc:sldMk cId="3414010401" sldId="283"/>
            <ac:spMk id="5" creationId="{3D8E09DF-D84F-FCCE-8C32-778EECD58DC6}"/>
          </ac:spMkLst>
        </pc:spChg>
        <pc:picChg chg="add mod">
          <ac:chgData name="O'Loughlin, Connor C" userId="9f8385d1-79f9-4371-8f80-dd274b837333" providerId="ADAL" clId="{367EE74E-CC6A-4E96-A286-BFF0105E6968}" dt="2024-04-16T15:41:44.658" v="10259" actId="1076"/>
          <ac:picMkLst>
            <pc:docMk/>
            <pc:sldMk cId="3414010401" sldId="283"/>
            <ac:picMk id="1026" creationId="{82EA3744-B33F-DBA5-6EF4-BE286096CDF1}"/>
          </ac:picMkLst>
        </pc:picChg>
      </pc:sldChg>
      <pc:sldChg chg="addSp modSp new mod ord">
        <pc:chgData name="O'Loughlin, Connor C" userId="9f8385d1-79f9-4371-8f80-dd274b837333" providerId="ADAL" clId="{367EE74E-CC6A-4E96-A286-BFF0105E6968}" dt="2024-04-19T16:20:35.477" v="12220"/>
        <pc:sldMkLst>
          <pc:docMk/>
          <pc:sldMk cId="572327757" sldId="284"/>
        </pc:sldMkLst>
        <pc:spChg chg="add mod">
          <ac:chgData name="O'Loughlin, Connor C" userId="9f8385d1-79f9-4371-8f80-dd274b837333" providerId="ADAL" clId="{367EE74E-CC6A-4E96-A286-BFF0105E6968}" dt="2024-04-19T16:19:55.266" v="12216" actId="1076"/>
          <ac:spMkLst>
            <pc:docMk/>
            <pc:sldMk cId="572327757" sldId="284"/>
            <ac:spMk id="5" creationId="{E16B5A57-E92A-3D05-6A04-641E52E0E562}"/>
          </ac:spMkLst>
        </pc:spChg>
        <pc:picChg chg="add mod">
          <ac:chgData name="O'Loughlin, Connor C" userId="9f8385d1-79f9-4371-8f80-dd274b837333" providerId="ADAL" clId="{367EE74E-CC6A-4E96-A286-BFF0105E6968}" dt="2024-04-19T16:15:39.956" v="12108" actId="1076"/>
          <ac:picMkLst>
            <pc:docMk/>
            <pc:sldMk cId="572327757" sldId="284"/>
            <ac:picMk id="4" creationId="{051D0624-BAAC-6187-21FC-010AF7D66A68}"/>
          </ac:picMkLst>
        </pc:picChg>
      </pc:sldChg>
      <pc:sldChg chg="addSp delSp modSp add mod ord modAnim modCm">
        <pc:chgData name="O'Loughlin, Connor C" userId="9f8385d1-79f9-4371-8f80-dd274b837333" providerId="ADAL" clId="{367EE74E-CC6A-4E96-A286-BFF0105E6968}" dt="2024-04-22T22:52:45.596" v="12737"/>
        <pc:sldMkLst>
          <pc:docMk/>
          <pc:sldMk cId="1240822807" sldId="285"/>
        </pc:sldMkLst>
        <pc:spChg chg="mod">
          <ac:chgData name="O'Loughlin, Connor C" userId="9f8385d1-79f9-4371-8f80-dd274b837333" providerId="ADAL" clId="{367EE74E-CC6A-4E96-A286-BFF0105E6968}" dt="2024-04-22T22:46:50.972" v="12693" actId="20577"/>
          <ac:spMkLst>
            <pc:docMk/>
            <pc:sldMk cId="1240822807" sldId="285"/>
            <ac:spMk id="3" creationId="{8772EBA2-9291-D0E9-E74B-247CCD0A7CBD}"/>
          </ac:spMkLst>
        </pc:spChg>
        <pc:spChg chg="mod">
          <ac:chgData name="O'Loughlin, Connor C" userId="9f8385d1-79f9-4371-8f80-dd274b837333" providerId="ADAL" clId="{367EE74E-CC6A-4E96-A286-BFF0105E6968}" dt="2024-04-22T22:47:39.899" v="12710" actId="20577"/>
          <ac:spMkLst>
            <pc:docMk/>
            <pc:sldMk cId="1240822807" sldId="285"/>
            <ac:spMk id="4" creationId="{71828609-D93C-5893-3E4B-EA31CCE7AAB7}"/>
          </ac:spMkLst>
        </pc:spChg>
        <pc:spChg chg="add del mod">
          <ac:chgData name="O'Loughlin, Connor C" userId="9f8385d1-79f9-4371-8f80-dd274b837333" providerId="ADAL" clId="{367EE74E-CC6A-4E96-A286-BFF0105E6968}" dt="2024-04-22T22:48:59.040" v="12719" actId="478"/>
          <ac:spMkLst>
            <pc:docMk/>
            <pc:sldMk cId="1240822807" sldId="285"/>
            <ac:spMk id="5" creationId="{94275444-0034-30FC-A8F4-DEA054B351D4}"/>
          </ac:spMkLst>
        </pc:spChg>
        <pc:spChg chg="add del mod">
          <ac:chgData name="O'Loughlin, Connor C" userId="9f8385d1-79f9-4371-8f80-dd274b837333" providerId="ADAL" clId="{367EE74E-CC6A-4E96-A286-BFF0105E6968}" dt="2024-04-22T22:48:57.472" v="12718" actId="478"/>
          <ac:spMkLst>
            <pc:docMk/>
            <pc:sldMk cId="1240822807" sldId="285"/>
            <ac:spMk id="6" creationId="{C871906B-24D5-5E5B-05A7-FD15B294D881}"/>
          </ac:spMkLst>
        </pc:spChg>
        <pc:spChg chg="add mod">
          <ac:chgData name="O'Loughlin, Connor C" userId="9f8385d1-79f9-4371-8f80-dd274b837333" providerId="ADAL" clId="{367EE74E-CC6A-4E96-A286-BFF0105E6968}" dt="2024-04-22T22:52:27.841" v="12734" actId="1076"/>
          <ac:spMkLst>
            <pc:docMk/>
            <pc:sldMk cId="1240822807" sldId="285"/>
            <ac:spMk id="12" creationId="{221C7DA0-93B2-5D4A-BB09-8DF32FEE80A4}"/>
          </ac:spMkLst>
        </pc:spChg>
        <pc:picChg chg="add del">
          <ac:chgData name="O'Loughlin, Connor C" userId="9f8385d1-79f9-4371-8f80-dd274b837333" providerId="ADAL" clId="{367EE74E-CC6A-4E96-A286-BFF0105E6968}" dt="2024-04-22T22:51:46.597" v="12728" actId="478"/>
          <ac:picMkLst>
            <pc:docMk/>
            <pc:sldMk cId="1240822807" sldId="285"/>
            <ac:picMk id="8" creationId="{C2B5BF2A-6771-F06D-4531-328D2370C0B9}"/>
          </ac:picMkLst>
        </pc:picChg>
        <pc:picChg chg="add mod">
          <ac:chgData name="O'Loughlin, Connor C" userId="9f8385d1-79f9-4371-8f80-dd274b837333" providerId="ADAL" clId="{367EE74E-CC6A-4E96-A286-BFF0105E6968}" dt="2024-04-22T22:51:51.386" v="12730" actId="1076"/>
          <ac:picMkLst>
            <pc:docMk/>
            <pc:sldMk cId="1240822807" sldId="285"/>
            <ac:picMk id="10" creationId="{570DA17C-91C0-C14F-B512-D91D5B4FC0B7}"/>
          </ac:picMkLst>
        </pc:picChg>
        <pc:picChg chg="add mod">
          <ac:chgData name="O'Loughlin, Connor C" userId="9f8385d1-79f9-4371-8f80-dd274b837333" providerId="ADAL" clId="{367EE74E-CC6A-4E96-A286-BFF0105E6968}" dt="2024-04-22T22:51:56.167" v="12732" actId="1076"/>
          <ac:picMkLst>
            <pc:docMk/>
            <pc:sldMk cId="1240822807" sldId="285"/>
            <ac:picMk id="11" creationId="{D401C740-23A4-D15A-79B0-AFA7AEEDCDCE}"/>
          </ac:picMkLst>
        </pc:picChg>
        <pc:extLst>
          <p:ext xmlns:p="http://schemas.openxmlformats.org/presentationml/2006/main" uri="{D6D511B9-2390-475A-947B-AFAB55BFBCF1}">
            <pc226:cmChg xmlns:pc226="http://schemas.microsoft.com/office/powerpoint/2022/06/main/command" chg="mod">
              <pc226:chgData name="O'Loughlin, Connor C" userId="9f8385d1-79f9-4371-8f80-dd274b837333" providerId="ADAL" clId="{367EE74E-CC6A-4E96-A286-BFF0105E6968}" dt="2024-04-22T22:47:39.899" v="12710" actId="20577"/>
              <pc2:cmMkLst xmlns:pc2="http://schemas.microsoft.com/office/powerpoint/2019/9/main/command">
                <pc:docMk/>
                <pc:sldMk cId="1240822807" sldId="285"/>
                <pc2:cmMk id="{915357D2-744A-4030-A4DA-47C48A6548BA}"/>
              </pc2:cmMkLst>
            </pc226:cmChg>
          </p:ext>
        </pc:extLst>
      </pc:sldChg>
      <pc:sldChg chg="new del">
        <pc:chgData name="O'Loughlin, Connor C" userId="9f8385d1-79f9-4371-8f80-dd274b837333" providerId="ADAL" clId="{367EE74E-CC6A-4E96-A286-BFF0105E6968}" dt="2024-04-19T16:15:17.440" v="12105" actId="47"/>
        <pc:sldMkLst>
          <pc:docMk/>
          <pc:sldMk cId="3060311415" sldId="285"/>
        </pc:sldMkLst>
      </pc:sldChg>
      <pc:sldChg chg="new del">
        <pc:chgData name="O'Loughlin, Connor C" userId="9f8385d1-79f9-4371-8f80-dd274b837333" providerId="ADAL" clId="{367EE74E-CC6A-4E96-A286-BFF0105E6968}" dt="2024-04-22T22:47:21.478" v="12705" actId="47"/>
        <pc:sldMkLst>
          <pc:docMk/>
          <pc:sldMk cId="1136821330" sldId="286"/>
        </pc:sldMkLst>
      </pc:sldChg>
    </pc:docChg>
  </pc:docChgLst>
  <pc:docChgLst>
    <pc:chgData name="Myers-Pigg, Allison N" userId="S::allison.myers-pigg@pnnl.gov::9edc4ce8-2589-476c-8ad3-0c1710c48997" providerId="AD" clId="Web-{4920D0C2-6C6D-8D8F-4788-3580F046DB9C}"/>
    <pc:docChg chg="modSld">
      <pc:chgData name="Myers-Pigg, Allison N" userId="S::allison.myers-pigg@pnnl.gov::9edc4ce8-2589-476c-8ad3-0c1710c48997" providerId="AD" clId="Web-{4920D0C2-6C6D-8D8F-4788-3580F046DB9C}" dt="2024-04-12T18:33:09.900" v="0"/>
      <pc:docMkLst>
        <pc:docMk/>
      </pc:docMkLst>
      <pc:sldChg chg="mod modShow">
        <pc:chgData name="Myers-Pigg, Allison N" userId="S::allison.myers-pigg@pnnl.gov::9edc4ce8-2589-476c-8ad3-0c1710c48997" providerId="AD" clId="Web-{4920D0C2-6C6D-8D8F-4788-3580F046DB9C}" dt="2024-04-12T18:33:09.900" v="0"/>
        <pc:sldMkLst>
          <pc:docMk/>
          <pc:sldMk cId="1470741337" sldId="274"/>
        </pc:sldMkLst>
      </pc:sldChg>
    </pc:docChg>
  </pc:docChgLst>
  <pc:docChgLst>
    <pc:chgData name="Myers-Pigg, Allison N" userId="S::allison.myers-pigg@pnnl.gov::9edc4ce8-2589-476c-8ad3-0c1710c48997" providerId="AD" clId="Web-{D67E03A6-04E3-1867-5EAA-89CE0FDAEB27}"/>
    <pc:docChg chg="">
      <pc:chgData name="Myers-Pigg, Allison N" userId="S::allison.myers-pigg@pnnl.gov::9edc4ce8-2589-476c-8ad3-0c1710c48997" providerId="AD" clId="Web-{D67E03A6-04E3-1867-5EAA-89CE0FDAEB27}" dt="2024-04-10T23:37:20.453" v="0"/>
      <pc:docMkLst>
        <pc:docMk/>
      </pc:docMkLst>
      <pc:sldChg chg="modCm">
        <pc:chgData name="Myers-Pigg, Allison N" userId="S::allison.myers-pigg@pnnl.gov::9edc4ce8-2589-476c-8ad3-0c1710c48997" providerId="AD" clId="Web-{D67E03A6-04E3-1867-5EAA-89CE0FDAEB27}" dt="2024-04-10T23:37:20.453" v="0"/>
        <pc:sldMkLst>
          <pc:docMk/>
          <pc:sldMk cId="322808306" sldId="272"/>
        </pc:sldMkLst>
        <pc:extLst>
          <p:ext xmlns:p="http://schemas.openxmlformats.org/presentationml/2006/main" uri="{D6D511B9-2390-475A-947B-AFAB55BFBCF1}">
            <pc226:cmChg xmlns:pc226="http://schemas.microsoft.com/office/powerpoint/2022/06/main/command" chg="">
              <pc226:chgData name="Myers-Pigg, Allison N" userId="S::allison.myers-pigg@pnnl.gov::9edc4ce8-2589-476c-8ad3-0c1710c48997" providerId="AD" clId="Web-{D67E03A6-04E3-1867-5EAA-89CE0FDAEB27}" dt="2024-04-10T23:37:20.453" v="0"/>
              <pc2:cmMkLst xmlns:pc2="http://schemas.microsoft.com/office/powerpoint/2019/9/main/command">
                <pc:docMk/>
                <pc:sldMk cId="322808306" sldId="272"/>
                <pc2:cmMk id="{CF996D72-D917-4BFC-85F1-20CCDDE64F7D}"/>
              </pc2:cmMkLst>
              <pc226:cmRplyChg chg="add">
                <pc226:chgData name="Myers-Pigg, Allison N" userId="S::allison.myers-pigg@pnnl.gov::9edc4ce8-2589-476c-8ad3-0c1710c48997" providerId="AD" clId="Web-{D67E03A6-04E3-1867-5EAA-89CE0FDAEB27}" dt="2024-04-10T23:37:20.453" v="0"/>
                <pc2:cmRplyMkLst xmlns:pc2="http://schemas.microsoft.com/office/powerpoint/2019/9/main/command">
                  <pc:docMk/>
                  <pc:sldMk cId="322808306" sldId="272"/>
                  <pc2:cmMk id="{CF996D72-D917-4BFC-85F1-20CCDDE64F7D}"/>
                  <pc2:cmRplyMk id="{2A84AA90-6CA8-4CB7-9AE4-CDC920EB6779}"/>
                </pc2:cmRplyMkLst>
              </pc226:cmRplyChg>
            </pc226:cmChg>
          </p:ext>
        </pc:extLst>
      </pc:sldChg>
    </pc:docChg>
  </pc:docChgLst>
  <pc:docChgLst>
    <pc:chgData name="Myers-Pigg, Allison N" userId="S::allison.myers-pigg@pnnl.gov::9edc4ce8-2589-476c-8ad3-0c1710c48997" providerId="AD" clId="Web-{81214F36-5CFF-E980-7BF3-10EB2C2B52DD}"/>
    <pc:docChg chg="mod">
      <pc:chgData name="Myers-Pigg, Allison N" userId="S::allison.myers-pigg@pnnl.gov::9edc4ce8-2589-476c-8ad3-0c1710c48997" providerId="AD" clId="Web-{81214F36-5CFF-E980-7BF3-10EB2C2B52DD}" dt="2024-04-10T17:42:15.666" v="5"/>
      <pc:docMkLst>
        <pc:docMk/>
      </pc:docMkLst>
      <pc:sldChg chg="addCm">
        <pc:chgData name="Myers-Pigg, Allison N" userId="S::allison.myers-pigg@pnnl.gov::9edc4ce8-2589-476c-8ad3-0c1710c48997" providerId="AD" clId="Web-{81214F36-5CFF-E980-7BF3-10EB2C2B52DD}" dt="2024-04-10T17:32:59.973" v="2"/>
        <pc:sldMkLst>
          <pc:docMk/>
          <pc:sldMk cId="820614444" sldId="267"/>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81214F36-5CFF-E980-7BF3-10EB2C2B52DD}" dt="2024-04-10T17:32:59.973" v="2"/>
              <pc2:cmMkLst xmlns:pc2="http://schemas.microsoft.com/office/powerpoint/2019/9/main/command">
                <pc:docMk/>
                <pc:sldMk cId="820614444" sldId="267"/>
                <pc2:cmMk id="{9E0AC59D-5EFE-4156-A727-44C1A8451A99}"/>
              </pc2:cmMkLst>
            </pc226:cmChg>
          </p:ext>
        </pc:extLst>
      </pc:sldChg>
      <pc:sldChg chg="addCm">
        <pc:chgData name="Myers-Pigg, Allison N" userId="S::allison.myers-pigg@pnnl.gov::9edc4ce8-2589-476c-8ad3-0c1710c48997" providerId="AD" clId="Web-{81214F36-5CFF-E980-7BF3-10EB2C2B52DD}" dt="2024-04-10T17:32:27.129" v="1"/>
        <pc:sldMkLst>
          <pc:docMk/>
          <pc:sldMk cId="292427191" sldId="269"/>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81214F36-5CFF-E980-7BF3-10EB2C2B52DD}" dt="2024-04-10T17:32:27.129" v="1"/>
              <pc2:cmMkLst xmlns:pc2="http://schemas.microsoft.com/office/powerpoint/2019/9/main/command">
                <pc:docMk/>
                <pc:sldMk cId="292427191" sldId="269"/>
                <pc2:cmMk id="{76AE4A77-2CE5-4C99-9A9C-FADE502E1012}"/>
              </pc2:cmMkLst>
            </pc226:cmChg>
          </p:ext>
        </pc:extLst>
      </pc:sldChg>
      <pc:sldChg chg="addCm">
        <pc:chgData name="Myers-Pigg, Allison N" userId="S::allison.myers-pigg@pnnl.gov::9edc4ce8-2589-476c-8ad3-0c1710c48997" providerId="AD" clId="Web-{81214F36-5CFF-E980-7BF3-10EB2C2B52DD}" dt="2024-04-10T17:39:59.540" v="3"/>
        <pc:sldMkLst>
          <pc:docMk/>
          <pc:sldMk cId="164803846" sldId="271"/>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81214F36-5CFF-E980-7BF3-10EB2C2B52DD}" dt="2024-04-10T17:39:59.540" v="3"/>
              <pc2:cmMkLst xmlns:pc2="http://schemas.microsoft.com/office/powerpoint/2019/9/main/command">
                <pc:docMk/>
                <pc:sldMk cId="164803846" sldId="271"/>
                <pc2:cmMk id="{49F8AE67-33F0-4894-A6E6-958DB9656675}"/>
              </pc2:cmMkLst>
            </pc226:cmChg>
          </p:ext>
        </pc:extLst>
      </pc:sldChg>
      <pc:sldChg chg="addCm">
        <pc:chgData name="Myers-Pigg, Allison N" userId="S::allison.myers-pigg@pnnl.gov::9edc4ce8-2589-476c-8ad3-0c1710c48997" providerId="AD" clId="Web-{81214F36-5CFF-E980-7BF3-10EB2C2B52DD}" dt="2024-04-10T17:41:08.962" v="4"/>
        <pc:sldMkLst>
          <pc:docMk/>
          <pc:sldMk cId="3870609162" sldId="273"/>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81214F36-5CFF-E980-7BF3-10EB2C2B52DD}" dt="2024-04-10T17:41:08.962" v="4"/>
              <pc2:cmMkLst xmlns:pc2="http://schemas.microsoft.com/office/powerpoint/2019/9/main/command">
                <pc:docMk/>
                <pc:sldMk cId="3870609162" sldId="273"/>
                <pc2:cmMk id="{E61549C4-6ABE-4871-B0EE-61DED790D5BE}"/>
              </pc2:cmMkLst>
            </pc226:cmChg>
          </p:ext>
        </pc:extLst>
      </pc:sldChg>
      <pc:sldChg chg="addCm">
        <pc:chgData name="Myers-Pigg, Allison N" userId="S::allison.myers-pigg@pnnl.gov::9edc4ce8-2589-476c-8ad3-0c1710c48997" providerId="AD" clId="Web-{81214F36-5CFF-E980-7BF3-10EB2C2B52DD}" dt="2024-04-10T17:42:15.666" v="5"/>
        <pc:sldMkLst>
          <pc:docMk/>
          <pc:sldMk cId="3016762886" sldId="278"/>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81214F36-5CFF-E980-7BF3-10EB2C2B52DD}" dt="2024-04-10T17:42:15.666" v="5"/>
              <pc2:cmMkLst xmlns:pc2="http://schemas.microsoft.com/office/powerpoint/2019/9/main/command">
                <pc:docMk/>
                <pc:sldMk cId="3016762886" sldId="278"/>
                <pc2:cmMk id="{631E7259-BA8F-4541-AAE7-D5F579C8BF2D}"/>
              </pc2:cmMkLst>
            </pc226:cmChg>
          </p:ext>
        </pc:extLst>
      </pc:sldChg>
    </pc:docChg>
  </pc:docChgLst>
  <pc:docChgLst>
    <pc:chgData name="Myers-Pigg, Allison N" userId="9edc4ce8-2589-476c-8ad3-0c1710c48997" providerId="ADAL" clId="{93F3C593-175E-4E44-8CFA-C37114A04630}"/>
    <pc:docChg chg="">
      <pc:chgData name="Myers-Pigg, Allison N" userId="9edc4ce8-2589-476c-8ad3-0c1710c48997" providerId="ADAL" clId="{93F3C593-175E-4E44-8CFA-C37114A04630}" dt="2024-04-22T23:40:03.867" v="0"/>
      <pc:docMkLst>
        <pc:docMk/>
      </pc:docMkLst>
      <pc:sldChg chg="delCm">
        <pc:chgData name="Myers-Pigg, Allison N" userId="9edc4ce8-2589-476c-8ad3-0c1710c48997" providerId="ADAL" clId="{93F3C593-175E-4E44-8CFA-C37114A04630}" dt="2024-04-22T23:40:03.867" v="0"/>
        <pc:sldMkLst>
          <pc:docMk/>
          <pc:sldMk cId="1240822807" sldId="285"/>
        </pc:sldMkLst>
        <pc:extLst>
          <p:ext xmlns:p="http://schemas.openxmlformats.org/presentationml/2006/main" uri="{D6D511B9-2390-475A-947B-AFAB55BFBCF1}">
            <pc226:cmChg xmlns:pc226="http://schemas.microsoft.com/office/powerpoint/2022/06/main/command" chg="del">
              <pc226:chgData name="Myers-Pigg, Allison N" userId="9edc4ce8-2589-476c-8ad3-0c1710c48997" providerId="ADAL" clId="{93F3C593-175E-4E44-8CFA-C37114A04630}" dt="2024-04-22T23:40:03.867" v="0"/>
              <pc2:cmMkLst xmlns:pc2="http://schemas.microsoft.com/office/powerpoint/2019/9/main/command">
                <pc:docMk/>
                <pc:sldMk cId="1240822807" sldId="285"/>
                <pc2:cmMk id="{915357D2-744A-4030-A4DA-47C48A6548BA}"/>
              </pc2:cmMkLst>
            </pc226:cmChg>
          </p:ext>
        </pc:extLst>
      </pc:sldChg>
    </pc:docChg>
  </pc:docChgLst>
  <pc:docChgLst>
    <pc:chgData name="Myers-Pigg, Allison N" userId="S::allison.myers-pigg@pnnl.gov::9edc4ce8-2589-476c-8ad3-0c1710c48997" providerId="AD" clId="Web-{6B8FB66B-2D81-DA06-DCCC-7A49A0E36A2E}"/>
    <pc:docChg chg="">
      <pc:chgData name="Myers-Pigg, Allison N" userId="S::allison.myers-pigg@pnnl.gov::9edc4ce8-2589-476c-8ad3-0c1710c48997" providerId="AD" clId="Web-{6B8FB66B-2D81-DA06-DCCC-7A49A0E36A2E}" dt="2024-04-10T21:35:59.900" v="3"/>
      <pc:docMkLst>
        <pc:docMk/>
      </pc:docMkLst>
      <pc:sldChg chg="addCm">
        <pc:chgData name="Myers-Pigg, Allison N" userId="S::allison.myers-pigg@pnnl.gov::9edc4ce8-2589-476c-8ad3-0c1710c48997" providerId="AD" clId="Web-{6B8FB66B-2D81-DA06-DCCC-7A49A0E36A2E}" dt="2024-04-10T21:33:59.367" v="1"/>
        <pc:sldMkLst>
          <pc:docMk/>
          <pc:sldMk cId="322808306" sldId="272"/>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6B8FB66B-2D81-DA06-DCCC-7A49A0E36A2E}" dt="2024-04-10T21:33:59.367" v="1"/>
              <pc2:cmMkLst xmlns:pc2="http://schemas.microsoft.com/office/powerpoint/2019/9/main/command">
                <pc:docMk/>
                <pc:sldMk cId="322808306" sldId="272"/>
                <pc2:cmMk id="{CF996D72-D917-4BFC-85F1-20CCDDE64F7D}"/>
              </pc2:cmMkLst>
            </pc226:cmChg>
          </p:ext>
        </pc:extLst>
      </pc:sldChg>
      <pc:sldChg chg="addCm">
        <pc:chgData name="Myers-Pigg, Allison N" userId="S::allison.myers-pigg@pnnl.gov::9edc4ce8-2589-476c-8ad3-0c1710c48997" providerId="AD" clId="Web-{6B8FB66B-2D81-DA06-DCCC-7A49A0E36A2E}" dt="2024-04-10T21:34:33.617" v="2"/>
        <pc:sldMkLst>
          <pc:docMk/>
          <pc:sldMk cId="1470741337" sldId="274"/>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6B8FB66B-2D81-DA06-DCCC-7A49A0E36A2E}" dt="2024-04-10T21:34:33.617" v="2"/>
              <pc2:cmMkLst xmlns:pc2="http://schemas.microsoft.com/office/powerpoint/2019/9/main/command">
                <pc:docMk/>
                <pc:sldMk cId="1470741337" sldId="274"/>
                <pc2:cmMk id="{176BF320-3079-4C0B-9669-38FC26F39BAE}"/>
              </pc2:cmMkLst>
            </pc226:cmChg>
          </p:ext>
        </pc:extLst>
      </pc:sldChg>
      <pc:sldChg chg="modCm">
        <pc:chgData name="Myers-Pigg, Allison N" userId="S::allison.myers-pigg@pnnl.gov::9edc4ce8-2589-476c-8ad3-0c1710c48997" providerId="AD" clId="Web-{6B8FB66B-2D81-DA06-DCCC-7A49A0E36A2E}" dt="2024-04-10T21:35:59.900" v="3"/>
        <pc:sldMkLst>
          <pc:docMk/>
          <pc:sldMk cId="3016762886" sldId="278"/>
        </pc:sldMkLst>
        <pc:extLst>
          <p:ext xmlns:p="http://schemas.openxmlformats.org/presentationml/2006/main" uri="{D6D511B9-2390-475A-947B-AFAB55BFBCF1}">
            <pc226:cmChg xmlns:pc226="http://schemas.microsoft.com/office/powerpoint/2022/06/main/command" chg="">
              <pc226:chgData name="Myers-Pigg, Allison N" userId="S::allison.myers-pigg@pnnl.gov::9edc4ce8-2589-476c-8ad3-0c1710c48997" providerId="AD" clId="Web-{6B8FB66B-2D81-DA06-DCCC-7A49A0E36A2E}" dt="2024-04-10T21:35:59.900" v="3"/>
              <pc2:cmMkLst xmlns:pc2="http://schemas.microsoft.com/office/powerpoint/2019/9/main/command">
                <pc:docMk/>
                <pc:sldMk cId="3016762886" sldId="278"/>
                <pc2:cmMk id="{631E7259-BA8F-4541-AAE7-D5F579C8BF2D}"/>
              </pc2:cmMkLst>
              <pc226:cmRplyChg chg="add">
                <pc226:chgData name="Myers-Pigg, Allison N" userId="S::allison.myers-pigg@pnnl.gov::9edc4ce8-2589-476c-8ad3-0c1710c48997" providerId="AD" clId="Web-{6B8FB66B-2D81-DA06-DCCC-7A49A0E36A2E}" dt="2024-04-10T21:35:59.900" v="3"/>
                <pc2:cmRplyMkLst xmlns:pc2="http://schemas.microsoft.com/office/powerpoint/2019/9/main/command">
                  <pc:docMk/>
                  <pc:sldMk cId="3016762886" sldId="278"/>
                  <pc2:cmMk id="{631E7259-BA8F-4541-AAE7-D5F579C8BF2D}"/>
                  <pc2:cmRplyMk id="{F68CC8F1-A4B6-49CC-ABD3-629C2BE9A27E}"/>
                </pc2:cmRplyMkLst>
              </pc226:cmRplyChg>
            </pc226:cmChg>
          </p:ext>
        </pc:extLst>
      </pc:sldChg>
      <pc:sldChg chg="addCm">
        <pc:chgData name="Myers-Pigg, Allison N" userId="S::allison.myers-pigg@pnnl.gov::9edc4ce8-2589-476c-8ad3-0c1710c48997" providerId="AD" clId="Web-{6B8FB66B-2D81-DA06-DCCC-7A49A0E36A2E}" dt="2024-04-10T21:28:18.251" v="0"/>
        <pc:sldMkLst>
          <pc:docMk/>
          <pc:sldMk cId="214355574" sldId="280"/>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6B8FB66B-2D81-DA06-DCCC-7A49A0E36A2E}" dt="2024-04-10T21:28:18.251" v="0"/>
              <pc2:cmMkLst xmlns:pc2="http://schemas.microsoft.com/office/powerpoint/2019/9/main/command">
                <pc:docMk/>
                <pc:sldMk cId="214355574" sldId="280"/>
                <pc2:cmMk id="{65373085-D04A-4D50-ACBC-03625DFFD326}"/>
              </pc2:cmMkLst>
            </pc226:cmChg>
          </p:ext>
        </pc:extLst>
      </pc:sldChg>
    </pc:docChg>
  </pc:docChgLst>
</pc:chgInfo>
</file>

<file path=ppt/comments/modernComment_115_5B50D3E6.xml><?xml version="1.0" encoding="utf-8"?>
<p188:cmLst xmlns:a="http://schemas.openxmlformats.org/drawingml/2006/main" xmlns:r="http://schemas.openxmlformats.org/officeDocument/2006/relationships" xmlns:p188="http://schemas.microsoft.com/office/powerpoint/2018/8/main">
  <p188:cm id="{D688E774-B066-440F-81FE-B83988E61E4A}" authorId="{055D9F32-CB74-DCF1-FF1B-C3F2C56E618E}" status="resolved" created="2024-04-18T14:21:38.975" complete="100000">
    <ac:txMkLst xmlns:ac="http://schemas.microsoft.com/office/drawing/2013/main/command">
      <pc:docMk xmlns:pc="http://schemas.microsoft.com/office/powerpoint/2013/main/command"/>
      <pc:sldMk xmlns:pc="http://schemas.microsoft.com/office/powerpoint/2013/main/command" cId="1532023782" sldId="277"/>
      <ac:spMk id="4" creationId="{71828609-D93C-5893-3E4B-EA31CCE7AAB7}"/>
      <ac:txMk cp="98">
        <ac:context len="247" hash="1691942545"/>
      </ac:txMk>
    </ac:txMkLst>
    <p188:pos x="12099234" y="1563756"/>
    <p188:replyLst>
      <p188:reply id="{8CCD172A-84FF-4C1E-A8C5-12971DE00A7D}" authorId="{055D9F32-CB74-DCF1-FF1B-C3F2C56E618E}" created="2024-04-18T14:21:54.162">
        <p188:txBody>
          <a:bodyPr/>
          <a:lstStyle/>
          <a:p>
            <a:r>
              <a:rPr lang="en-US"/>
              <a:t>i.e, relate to ionic strength</a:t>
            </a:r>
          </a:p>
        </p188:txBody>
      </p188:reply>
    </p188:replyLst>
    <p188:txBody>
      <a:bodyPr/>
      <a:lstStyle/>
      <a:p>
        <a:r>
          <a:rPr lang="en-US"/>
          <a:t>its not clear without the other datasets how you get to this hypothesis. I might suggest changing the wording to be more general related to the info in the slides above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4/22/2024</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4/19/2024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Sequim Bay</a:t>
            </a:r>
          </a:p>
        </p:txBody>
      </p:sp>
      <p:sp>
        <p:nvSpPr>
          <p:cNvPr id="4" name="Slide Number Placeholder 3"/>
          <p:cNvSpPr>
            <a:spLocks noGrp="1"/>
          </p:cNvSpPr>
          <p:nvPr>
            <p:ph type="sldNum" sz="quarter" idx="5"/>
          </p:nvPr>
        </p:nvSpPr>
        <p:spPr/>
        <p:txBody>
          <a:bodyPr/>
          <a:lstStyle/>
          <a:p>
            <a:fld id="{710104DB-87CA-D64F-AB86-DB2520DDF5D7}" type="slidenum">
              <a:rPr lang="en-US" smtClean="0"/>
              <a:t>1</a:t>
            </a:fld>
            <a:endParaRPr lang="en-US"/>
          </a:p>
        </p:txBody>
      </p:sp>
    </p:spTree>
    <p:extLst>
      <p:ext uri="{BB962C8B-B14F-4D97-AF65-F5344CB8AC3E}">
        <p14:creationId xmlns:p14="http://schemas.microsoft.com/office/powerpoint/2010/main" val="3941861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12</a:t>
            </a:fld>
            <a:endParaRPr lang="en-US"/>
          </a:p>
        </p:txBody>
      </p:sp>
    </p:spTree>
    <p:extLst>
      <p:ext uri="{BB962C8B-B14F-4D97-AF65-F5344CB8AC3E}">
        <p14:creationId xmlns:p14="http://schemas.microsoft.com/office/powerpoint/2010/main" val="3431623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13</a:t>
            </a:fld>
            <a:endParaRPr lang="en-US"/>
          </a:p>
        </p:txBody>
      </p:sp>
    </p:spTree>
    <p:extLst>
      <p:ext uri="{BB962C8B-B14F-4D97-AF65-F5344CB8AC3E}">
        <p14:creationId xmlns:p14="http://schemas.microsoft.com/office/powerpoint/2010/main" val="2166980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15</a:t>
            </a:fld>
            <a:endParaRPr lang="en-US"/>
          </a:p>
        </p:txBody>
      </p:sp>
    </p:spTree>
    <p:extLst>
      <p:ext uri="{BB962C8B-B14F-4D97-AF65-F5344CB8AC3E}">
        <p14:creationId xmlns:p14="http://schemas.microsoft.com/office/powerpoint/2010/main" val="10874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60000"/>
              </a:lnSpc>
            </a:pPr>
            <a:r>
              <a:rPr lang="en-US" sz="1200"/>
              <a:t>Species are not salt tolerant</a:t>
            </a:r>
          </a:p>
          <a:p>
            <a:pPr lvl="1">
              <a:lnSpc>
                <a:spcPct val="160000"/>
              </a:lnSpc>
            </a:pPr>
            <a:r>
              <a:rPr lang="en-US" sz="1200"/>
              <a:t>Soil is (typically) well drained and not waterlogged</a:t>
            </a:r>
          </a:p>
          <a:p>
            <a:endParaRPr lang="en-US"/>
          </a:p>
          <a:p>
            <a:endParaRPr lang="en-US"/>
          </a:p>
          <a:p>
            <a:endParaRPr lang="en-US"/>
          </a:p>
          <a:p>
            <a:pPr lvl="1">
              <a:lnSpc>
                <a:spcPct val="160000"/>
              </a:lnSpc>
            </a:pPr>
            <a:r>
              <a:rPr lang="en-US" sz="1200"/>
              <a:t>Changes in redox state</a:t>
            </a:r>
          </a:p>
          <a:p>
            <a:pPr lvl="1">
              <a:lnSpc>
                <a:spcPct val="160000"/>
              </a:lnSpc>
            </a:pPr>
            <a:r>
              <a:rPr lang="en-US" sz="1200"/>
              <a:t>Nutrient leeching</a:t>
            </a:r>
          </a:p>
          <a:p>
            <a:pPr lvl="1">
              <a:lnSpc>
                <a:spcPct val="160000"/>
              </a:lnSpc>
            </a:pPr>
            <a:r>
              <a:rPr lang="en-US" sz="1200"/>
              <a:t>Mineral-OM interaction/associations</a:t>
            </a:r>
          </a:p>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2</a:t>
            </a:fld>
            <a:endParaRPr lang="en-US"/>
          </a:p>
        </p:txBody>
      </p:sp>
    </p:spTree>
    <p:extLst>
      <p:ext uri="{BB962C8B-B14F-4D97-AF65-F5344CB8AC3E}">
        <p14:creationId xmlns:p14="http://schemas.microsoft.com/office/powerpoint/2010/main" val="3854124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buFont typeface="Arial,Sans-Serif"/>
              <a:buChar char="•"/>
            </a:pPr>
            <a:r>
              <a:rPr lang="en-US"/>
              <a:t>Ionic strength of solution seems to influence the release dissolved organic carbon (DOC)</a:t>
            </a:r>
          </a:p>
          <a:p>
            <a:pPr marL="342900" indent="-342900">
              <a:lnSpc>
                <a:spcPct val="150000"/>
              </a:lnSpc>
              <a:buFont typeface="Arial,Sans-Serif"/>
              <a:buChar char="•"/>
            </a:pPr>
            <a:r>
              <a:rPr lang="en-US"/>
              <a:t>Through steric hinderance or taking all the available binding sites</a:t>
            </a:r>
          </a:p>
          <a:p>
            <a:pPr marL="0" indent="0">
              <a:lnSpc>
                <a:spcPct val="150000"/>
              </a:lnSpc>
              <a:buFont typeface="Arial,Sans-Serif"/>
              <a:buNone/>
            </a:pPr>
            <a:endParaRPr lang="en-US"/>
          </a:p>
          <a:p>
            <a:pPr marL="0" indent="0">
              <a:lnSpc>
                <a:spcPct val="150000"/>
              </a:lnSpc>
              <a:buFont typeface="Arial,Sans-Serif"/>
              <a:buNone/>
            </a:pPr>
            <a:r>
              <a:rPr lang="en-US"/>
              <a:t>DOC release will not happen right away but experience a lag as ions compete with binding sites</a:t>
            </a:r>
          </a:p>
          <a:p>
            <a:pPr marL="0" indent="0">
              <a:lnSpc>
                <a:spcPct val="150000"/>
              </a:lnSpc>
              <a:buFont typeface="Arial,Sans-Serif"/>
              <a:buNone/>
            </a:pPr>
            <a:r>
              <a:rPr lang="en-US"/>
              <a:t>The release of OM then subjects it to either lateral movement or consumption by microbes. Affecting the OM available in the system.</a:t>
            </a:r>
          </a:p>
        </p:txBody>
      </p:sp>
      <p:sp>
        <p:nvSpPr>
          <p:cNvPr id="4" name="Slide Number Placeholder 3"/>
          <p:cNvSpPr>
            <a:spLocks noGrp="1"/>
          </p:cNvSpPr>
          <p:nvPr>
            <p:ph type="sldNum" sz="quarter" idx="5"/>
          </p:nvPr>
        </p:nvSpPr>
        <p:spPr/>
        <p:txBody>
          <a:bodyPr/>
          <a:lstStyle/>
          <a:p>
            <a:fld id="{710104DB-87CA-D64F-AB86-DB2520DDF5D7}" type="slidenum">
              <a:rPr lang="en-US" smtClean="0"/>
              <a:t>3</a:t>
            </a:fld>
            <a:endParaRPr lang="en-US"/>
          </a:p>
        </p:txBody>
      </p:sp>
    </p:spTree>
    <p:extLst>
      <p:ext uri="{BB962C8B-B14F-4D97-AF65-F5344CB8AC3E}">
        <p14:creationId xmlns:p14="http://schemas.microsoft.com/office/powerpoint/2010/main" val="2510051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Factors affecting mineral-OM relationships</a:t>
            </a:r>
          </a:p>
          <a:p>
            <a:r>
              <a:rPr lang="en-US"/>
              <a:t>Cation exchange (the type of cations present)</a:t>
            </a:r>
          </a:p>
          <a:p>
            <a:r>
              <a:rPr lang="en-US"/>
              <a:t>Type of mineral (Fe, Al, Cu) and valence state</a:t>
            </a:r>
          </a:p>
          <a:p>
            <a:r>
              <a:rPr lang="en-US"/>
              <a:t>OM ligand denticity</a:t>
            </a:r>
          </a:p>
          <a:p>
            <a:endParaRPr lang="en-US"/>
          </a:p>
          <a:p>
            <a:r>
              <a:rPr lang="en-US"/>
              <a:t>Fe plays a key role in biogeochemical cycling</a:t>
            </a:r>
          </a:p>
          <a:p>
            <a:r>
              <a:rPr lang="en-US"/>
              <a:t> Salinity has been shown to be a factor in Fe-OM aggregation</a:t>
            </a:r>
          </a:p>
          <a:p>
            <a:r>
              <a:rPr lang="en-US"/>
              <a:t>Studies have found that humic substances may be a carrier for Fe from boreal riparian environments to marine systems</a:t>
            </a:r>
          </a:p>
        </p:txBody>
      </p:sp>
      <p:sp>
        <p:nvSpPr>
          <p:cNvPr id="4" name="Slide Number Placeholder 3"/>
          <p:cNvSpPr>
            <a:spLocks noGrp="1"/>
          </p:cNvSpPr>
          <p:nvPr>
            <p:ph type="sldNum" sz="quarter" idx="5"/>
          </p:nvPr>
        </p:nvSpPr>
        <p:spPr/>
        <p:txBody>
          <a:bodyPr/>
          <a:lstStyle/>
          <a:p>
            <a:fld id="{710104DB-87CA-D64F-AB86-DB2520DDF5D7}" type="slidenum">
              <a:rPr lang="en-US" smtClean="0"/>
              <a:t>4</a:t>
            </a:fld>
            <a:endParaRPr lang="en-US"/>
          </a:p>
        </p:txBody>
      </p:sp>
    </p:spTree>
    <p:extLst>
      <p:ext uri="{BB962C8B-B14F-4D97-AF65-F5344CB8AC3E}">
        <p14:creationId xmlns:p14="http://schemas.microsoft.com/office/powerpoint/2010/main" val="3093217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size fraction </a:t>
            </a:r>
          </a:p>
          <a:p>
            <a:r>
              <a:rPr lang="en-US" dirty="0"/>
              <a:t>Truly dissolved: &lt;0.1</a:t>
            </a:r>
          </a:p>
          <a:p>
            <a:r>
              <a:rPr lang="en-US" dirty="0"/>
              <a:t>Colloidal 0.1-0.45</a:t>
            </a:r>
          </a:p>
          <a:p>
            <a:r>
              <a:rPr lang="en-US" dirty="0"/>
              <a:t>Particulate 0.45-1.0</a:t>
            </a:r>
          </a:p>
          <a:p>
            <a:endParaRPr lang="en-US" dirty="0"/>
          </a:p>
          <a:p>
            <a:r>
              <a:rPr lang="en-US" dirty="0"/>
              <a:t>Operational cutoff of colloids is 0.45</a:t>
            </a:r>
          </a:p>
          <a:p>
            <a:endParaRPr lang="en-US" dirty="0"/>
          </a:p>
          <a:p>
            <a:r>
              <a:rPr lang="en-US" dirty="0"/>
              <a:t>Interested to see which size fraction contains bulk of Fe and OC.</a:t>
            </a:r>
          </a:p>
          <a:p>
            <a:endParaRPr lang="en-US" dirty="0"/>
          </a:p>
          <a:p>
            <a:r>
              <a:rPr lang="en-US" dirty="0"/>
              <a:t>Fe-OM material seems to be aggregating due to oxidation and absorption leading to a larger portion being in the colloidal and particulate phases.</a:t>
            </a:r>
          </a:p>
        </p:txBody>
      </p:sp>
      <p:sp>
        <p:nvSpPr>
          <p:cNvPr id="4" name="Slide Number Placeholder 3"/>
          <p:cNvSpPr>
            <a:spLocks noGrp="1"/>
          </p:cNvSpPr>
          <p:nvPr>
            <p:ph type="sldNum" sz="quarter" idx="5"/>
          </p:nvPr>
        </p:nvSpPr>
        <p:spPr/>
        <p:txBody>
          <a:bodyPr/>
          <a:lstStyle/>
          <a:p>
            <a:fld id="{710104DB-87CA-D64F-AB86-DB2520DDF5D7}" type="slidenum">
              <a:rPr lang="en-US" smtClean="0"/>
              <a:t>5</a:t>
            </a:fld>
            <a:endParaRPr lang="en-US"/>
          </a:p>
        </p:txBody>
      </p:sp>
    </p:spTree>
    <p:extLst>
      <p:ext uri="{BB962C8B-B14F-4D97-AF65-F5344CB8AC3E}">
        <p14:creationId xmlns:p14="http://schemas.microsoft.com/office/powerpoint/2010/main" val="158270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7</a:t>
            </a:fld>
            <a:endParaRPr lang="en-US"/>
          </a:p>
        </p:txBody>
      </p:sp>
    </p:spTree>
    <p:extLst>
      <p:ext uri="{BB962C8B-B14F-4D97-AF65-F5344CB8AC3E}">
        <p14:creationId xmlns:p14="http://schemas.microsoft.com/office/powerpoint/2010/main" val="2225666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forget to mention that we used a ferrozine assay to determine Fe in the samples</a:t>
            </a:r>
          </a:p>
        </p:txBody>
      </p:sp>
      <p:sp>
        <p:nvSpPr>
          <p:cNvPr id="4" name="Slide Number Placeholder 3"/>
          <p:cNvSpPr>
            <a:spLocks noGrp="1"/>
          </p:cNvSpPr>
          <p:nvPr>
            <p:ph type="sldNum" sz="quarter" idx="5"/>
          </p:nvPr>
        </p:nvSpPr>
        <p:spPr/>
        <p:txBody>
          <a:bodyPr/>
          <a:lstStyle/>
          <a:p>
            <a:fld id="{710104DB-87CA-D64F-AB86-DB2520DDF5D7}" type="slidenum">
              <a:rPr lang="en-US" smtClean="0"/>
              <a:t>8</a:t>
            </a:fld>
            <a:endParaRPr lang="en-US"/>
          </a:p>
        </p:txBody>
      </p:sp>
    </p:spTree>
    <p:extLst>
      <p:ext uri="{BB962C8B-B14F-4D97-AF65-F5344CB8AC3E}">
        <p14:creationId xmlns:p14="http://schemas.microsoft.com/office/powerpoint/2010/main" val="1785285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200000"/>
              </a:lnSpc>
              <a:buFont typeface="Arial,Sans-Serif"/>
              <a:buChar char="•"/>
            </a:pPr>
            <a:r>
              <a:rPr lang="en-US"/>
              <a:t>DOC peak at wash 3!</a:t>
            </a:r>
          </a:p>
          <a:p>
            <a:pPr marL="457200" indent="-457200">
              <a:lnSpc>
                <a:spcPct val="200000"/>
              </a:lnSpc>
              <a:buFont typeface="Arial,Sans-Serif"/>
              <a:buChar char="•"/>
            </a:pPr>
            <a:r>
              <a:rPr lang="en-US"/>
              <a:t>The most DOC was released in the 0.45-1.0 fraction size</a:t>
            </a:r>
          </a:p>
        </p:txBody>
      </p:sp>
      <p:sp>
        <p:nvSpPr>
          <p:cNvPr id="4" name="Slide Number Placeholder 3"/>
          <p:cNvSpPr>
            <a:spLocks noGrp="1"/>
          </p:cNvSpPr>
          <p:nvPr>
            <p:ph type="sldNum" sz="quarter" idx="5"/>
          </p:nvPr>
        </p:nvSpPr>
        <p:spPr/>
        <p:txBody>
          <a:bodyPr/>
          <a:lstStyle/>
          <a:p>
            <a:fld id="{710104DB-87CA-D64F-AB86-DB2520DDF5D7}" type="slidenum">
              <a:rPr lang="en-US" smtClean="0"/>
              <a:t>9</a:t>
            </a:fld>
            <a:endParaRPr lang="en-US"/>
          </a:p>
        </p:txBody>
      </p:sp>
    </p:spTree>
    <p:extLst>
      <p:ext uri="{BB962C8B-B14F-4D97-AF65-F5344CB8AC3E}">
        <p14:creationId xmlns:p14="http://schemas.microsoft.com/office/powerpoint/2010/main" val="3456293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25000"/>
          </a:p>
        </p:txBody>
      </p:sp>
      <p:sp>
        <p:nvSpPr>
          <p:cNvPr id="4" name="Slide Number Placeholder 3"/>
          <p:cNvSpPr>
            <a:spLocks noGrp="1"/>
          </p:cNvSpPr>
          <p:nvPr>
            <p:ph type="sldNum" sz="quarter" idx="5"/>
          </p:nvPr>
        </p:nvSpPr>
        <p:spPr/>
        <p:txBody>
          <a:bodyPr/>
          <a:lstStyle/>
          <a:p>
            <a:fld id="{710104DB-87CA-D64F-AB86-DB2520DDF5D7}" type="slidenum">
              <a:rPr lang="en-US" smtClean="0"/>
              <a:t>11</a:t>
            </a:fld>
            <a:endParaRPr lang="en-US"/>
          </a:p>
        </p:txBody>
      </p:sp>
    </p:spTree>
    <p:extLst>
      <p:ext uri="{BB962C8B-B14F-4D97-AF65-F5344CB8AC3E}">
        <p14:creationId xmlns:p14="http://schemas.microsoft.com/office/powerpoint/2010/main" val="30664021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chemeClr val="tx2"/>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April 19, 2024</a:t>
            </a:fld>
            <a:endParaRPr lang="en-US"/>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4/19/2024</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4/19/2024</a:t>
            </a:fld>
            <a:endParaRPr lang="en-US"/>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4/19/2024</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4/19/2024</a:t>
            </a:fld>
            <a:endParaRPr lang="en-US"/>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4/19/2024</a:t>
            </a:fld>
            <a:endParaRPr lang="en-US"/>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4/19/2024</a:t>
            </a:fld>
            <a:endParaRPr lang="en-US"/>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4/19/2024</a:t>
            </a:fld>
            <a:endParaRPr lang="en-US"/>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a:solidFill>
                  <a:schemeClr val="tx2"/>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2"/>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6471070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4.tiff"/></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5.tiff"/></Relationships>
</file>

<file path=ppt/slides/_rels/slide1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15_5B50D3E6.xm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D0D9-1CAC-4FBD-8120-CBD5A07EB995}"/>
              </a:ext>
            </a:extLst>
          </p:cNvPr>
          <p:cNvSpPr>
            <a:spLocks noGrp="1"/>
          </p:cNvSpPr>
          <p:nvPr>
            <p:ph type="ctrTitle"/>
          </p:nvPr>
        </p:nvSpPr>
        <p:spPr/>
        <p:txBody>
          <a:bodyPr/>
          <a:lstStyle/>
          <a:p>
            <a:r>
              <a:rPr lang="en-US" sz="3200" kern="100">
                <a:ea typeface="Calibri" panose="020F0502020204030204" pitchFamily="34" charset="0"/>
                <a:cs typeface="Times New Roman" panose="02020603050405020304" pitchFamily="18" charset="0"/>
              </a:rPr>
              <a:t>Fe-OM associations may act as a mechanism for DOC mobilization in coastal upland forest </a:t>
            </a:r>
            <a:br>
              <a:rPr lang="en-US" sz="3200" kern="100">
                <a:effectLst/>
                <a:ea typeface="Calibri" panose="020F0502020204030204" pitchFamily="34" charset="0"/>
                <a:cs typeface="Times New Roman" panose="02020603050405020304" pitchFamily="18" charset="0"/>
              </a:rPr>
            </a:br>
            <a:endParaRPr lang="en-US" sz="3200"/>
          </a:p>
        </p:txBody>
      </p:sp>
      <p:sp>
        <p:nvSpPr>
          <p:cNvPr id="4" name="Text Placeholder 3">
            <a:extLst>
              <a:ext uri="{FF2B5EF4-FFF2-40B4-BE49-F238E27FC236}">
                <a16:creationId xmlns:a16="http://schemas.microsoft.com/office/drawing/2014/main" id="{3C886310-1A8B-41C6-8ABF-4E949224625A}"/>
              </a:ext>
            </a:extLst>
          </p:cNvPr>
          <p:cNvSpPr>
            <a:spLocks noGrp="1"/>
          </p:cNvSpPr>
          <p:nvPr>
            <p:ph type="body" sz="quarter" idx="10"/>
          </p:nvPr>
        </p:nvSpPr>
        <p:spPr/>
        <p:txBody>
          <a:bodyPr/>
          <a:lstStyle/>
          <a:p>
            <a:r>
              <a:rPr lang="en-US"/>
              <a:t>Connor O’Loughlin</a:t>
            </a:r>
          </a:p>
        </p:txBody>
      </p:sp>
      <p:sp>
        <p:nvSpPr>
          <p:cNvPr id="5" name="Text Placeholder 4">
            <a:extLst>
              <a:ext uri="{FF2B5EF4-FFF2-40B4-BE49-F238E27FC236}">
                <a16:creationId xmlns:a16="http://schemas.microsoft.com/office/drawing/2014/main" id="{2599C3C0-764A-4145-9480-D79B28BB6551}"/>
              </a:ext>
            </a:extLst>
          </p:cNvPr>
          <p:cNvSpPr>
            <a:spLocks noGrp="1"/>
          </p:cNvSpPr>
          <p:nvPr>
            <p:ph type="body" sz="quarter" idx="11"/>
          </p:nvPr>
        </p:nvSpPr>
        <p:spPr/>
        <p:txBody>
          <a:bodyPr/>
          <a:lstStyle/>
          <a:p>
            <a:r>
              <a:rPr lang="en-US"/>
              <a:t>DOE SULI Intern</a:t>
            </a:r>
          </a:p>
        </p:txBody>
      </p:sp>
      <p:sp>
        <p:nvSpPr>
          <p:cNvPr id="6" name="Date Placeholder 5">
            <a:extLst>
              <a:ext uri="{FF2B5EF4-FFF2-40B4-BE49-F238E27FC236}">
                <a16:creationId xmlns:a16="http://schemas.microsoft.com/office/drawing/2014/main" id="{B8696A4F-5314-46CD-B205-CC2D44570D66}"/>
              </a:ext>
            </a:extLst>
          </p:cNvPr>
          <p:cNvSpPr>
            <a:spLocks noGrp="1"/>
          </p:cNvSpPr>
          <p:nvPr>
            <p:ph type="dt" sz="half" idx="2"/>
          </p:nvPr>
        </p:nvSpPr>
        <p:spPr/>
        <p:txBody>
          <a:bodyPr/>
          <a:lstStyle/>
          <a:p>
            <a:fld id="{4E130ED9-0C27-4EF1-9F86-D29E4EA507BE}" type="datetime4">
              <a:rPr lang="en-US" smtClean="0"/>
              <a:t>April 19, 2024</a:t>
            </a:fld>
            <a:endParaRPr lang="en-US"/>
          </a:p>
        </p:txBody>
      </p:sp>
      <p:sp>
        <p:nvSpPr>
          <p:cNvPr id="3" name="Text Placeholder 3">
            <a:extLst>
              <a:ext uri="{FF2B5EF4-FFF2-40B4-BE49-F238E27FC236}">
                <a16:creationId xmlns:a16="http://schemas.microsoft.com/office/drawing/2014/main" id="{2D22817B-2948-508B-DFA7-6701A52976EE}"/>
              </a:ext>
            </a:extLst>
          </p:cNvPr>
          <p:cNvSpPr txBox="1">
            <a:spLocks/>
          </p:cNvSpPr>
          <p:nvPr/>
        </p:nvSpPr>
        <p:spPr>
          <a:xfrm>
            <a:off x="1438514" y="4469502"/>
            <a:ext cx="4572000" cy="274320"/>
          </a:xfrm>
          <a:prstGeom prst="rect">
            <a:avLst/>
          </a:prstGeom>
        </p:spPr>
        <p:txBody>
          <a:bodyPr wrap="none" lIns="0" tIns="0" rIns="0" bIns="0">
            <a:noAutofit/>
          </a:bodyPr>
          <a:lstStyle>
            <a:lvl1pPr marL="0" indent="0" algn="r" defTabSz="1097280" rtl="0" eaLnBrk="1" latinLnBrk="0" hangingPunct="1">
              <a:lnSpc>
                <a:spcPct val="90000"/>
              </a:lnSpc>
              <a:spcBef>
                <a:spcPts val="1200"/>
              </a:spcBef>
              <a:buFont typeface="Arial" panose="020B0604020202020204" pitchFamily="34" charset="0"/>
              <a:buNone/>
              <a:defRPr sz="1800" b="1" kern="1200">
                <a:solidFill>
                  <a:srgbClr val="000000"/>
                </a:solidFill>
                <a:latin typeface="Arial" panose="020B0604020202020204" pitchFamily="34" charset="0"/>
                <a:ea typeface="+mn-ea"/>
                <a:cs typeface="Arial" panose="020B0604020202020204" pitchFamily="34" charset="0"/>
              </a:defRPr>
            </a:lvl1pPr>
            <a:lvl2pPr marL="548640" indent="0" algn="l" defTabSz="1097280" rtl="0" eaLnBrk="1" latinLnBrk="0" hangingPunct="1">
              <a:lnSpc>
                <a:spcPct val="90000"/>
              </a:lnSpc>
              <a:spcBef>
                <a:spcPts val="600"/>
              </a:spcBef>
              <a:buFont typeface="Arial" panose="020B0604020202020204" pitchFamily="34" charset="0"/>
              <a:buNone/>
              <a:defRPr sz="2880" kern="1200">
                <a:solidFill>
                  <a:schemeClr val="tx1"/>
                </a:solidFill>
                <a:latin typeface="+mn-lt"/>
                <a:ea typeface="+mn-ea"/>
                <a:cs typeface="+mn-cs"/>
              </a:defRPr>
            </a:lvl2pPr>
            <a:lvl3pPr marL="1097280" indent="0" algn="l" defTabSz="109728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3pPr>
            <a:lvl4pPr marL="164592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4pPr>
            <a:lvl5pPr marL="219456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a:t>Advisor: Allison Myers-Pigg</a:t>
            </a:r>
          </a:p>
        </p:txBody>
      </p:sp>
    </p:spTree>
    <p:extLst>
      <p:ext uri="{BB962C8B-B14F-4D97-AF65-F5344CB8AC3E}">
        <p14:creationId xmlns:p14="http://schemas.microsoft.com/office/powerpoint/2010/main" val="115215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E67528-B104-1B54-DFD0-C26B3D87C205}"/>
              </a:ext>
            </a:extLst>
          </p:cNvPr>
          <p:cNvSpPr>
            <a:spLocks noGrp="1"/>
          </p:cNvSpPr>
          <p:nvPr>
            <p:ph type="sldNum" sz="quarter" idx="12"/>
          </p:nvPr>
        </p:nvSpPr>
        <p:spPr/>
        <p:txBody>
          <a:bodyPr/>
          <a:lstStyle/>
          <a:p>
            <a:fld id="{FE7A4BB3-E848-5A44-82DF-322201952CD8}" type="slidenum">
              <a:rPr lang="en-US" smtClean="0"/>
              <a:pPr/>
              <a:t>10</a:t>
            </a:fld>
            <a:endParaRPr lang="en-US"/>
          </a:p>
        </p:txBody>
      </p:sp>
      <p:pic>
        <p:nvPicPr>
          <p:cNvPr id="4" name="Picture 3" descr="Chart, line chart&#10;&#10;Description automatically generated">
            <a:extLst>
              <a:ext uri="{FF2B5EF4-FFF2-40B4-BE49-F238E27FC236}">
                <a16:creationId xmlns:a16="http://schemas.microsoft.com/office/drawing/2014/main" id="{051D0624-BAAC-6187-21FC-010AF7D66A68}"/>
              </a:ext>
            </a:extLst>
          </p:cNvPr>
          <p:cNvPicPr>
            <a:picLocks noChangeAspect="1"/>
          </p:cNvPicPr>
          <p:nvPr/>
        </p:nvPicPr>
        <p:blipFill>
          <a:blip r:embed="rId2"/>
          <a:stretch>
            <a:fillRect/>
          </a:stretch>
        </p:blipFill>
        <p:spPr>
          <a:xfrm>
            <a:off x="2547937" y="1905000"/>
            <a:ext cx="9534525" cy="5867400"/>
          </a:xfrm>
          <a:prstGeom prst="rect">
            <a:avLst/>
          </a:prstGeom>
        </p:spPr>
      </p:pic>
      <p:sp>
        <p:nvSpPr>
          <p:cNvPr id="5" name="TextBox 4">
            <a:extLst>
              <a:ext uri="{FF2B5EF4-FFF2-40B4-BE49-F238E27FC236}">
                <a16:creationId xmlns:a16="http://schemas.microsoft.com/office/drawing/2014/main" id="{E16B5A57-E92A-3D05-6A04-641E52E0E562}"/>
              </a:ext>
            </a:extLst>
          </p:cNvPr>
          <p:cNvSpPr txBox="1"/>
          <p:nvPr/>
        </p:nvSpPr>
        <p:spPr>
          <a:xfrm>
            <a:off x="4985700" y="282792"/>
            <a:ext cx="7096762" cy="682408"/>
          </a:xfrm>
          <a:prstGeom prst="rect">
            <a:avLst/>
          </a:prstGeom>
          <a:noFill/>
        </p:spPr>
        <p:txBody>
          <a:bodyPr wrap="square">
            <a:noAutofit/>
          </a:bodyPr>
          <a:lstStyle/>
          <a:p>
            <a:r>
              <a:rPr lang="en-US" sz="3600" b="1">
                <a:solidFill>
                  <a:schemeClr val="tx2"/>
                </a:solidFill>
                <a:latin typeface="Calibri" panose="020F0502020204030204" pitchFamily="34" charset="0"/>
                <a:ea typeface="Calibri" panose="020F0502020204030204" pitchFamily="34" charset="0"/>
                <a:cs typeface="Calibri" panose="020F0502020204030204" pitchFamily="34" charset="0"/>
              </a:rPr>
              <a:t>Ionic strength is not responsible for all the variation</a:t>
            </a:r>
          </a:p>
        </p:txBody>
      </p:sp>
    </p:spTree>
    <p:extLst>
      <p:ext uri="{BB962C8B-B14F-4D97-AF65-F5344CB8AC3E}">
        <p14:creationId xmlns:p14="http://schemas.microsoft.com/office/powerpoint/2010/main" val="57232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06A8A0-7D19-E708-75FB-34B4F32465DA}"/>
              </a:ext>
            </a:extLst>
          </p:cNvPr>
          <p:cNvSpPr>
            <a:spLocks noGrp="1"/>
          </p:cNvSpPr>
          <p:nvPr>
            <p:ph type="sldNum" sz="quarter" idx="12"/>
          </p:nvPr>
        </p:nvSpPr>
        <p:spPr/>
        <p:txBody>
          <a:bodyPr/>
          <a:lstStyle/>
          <a:p>
            <a:fld id="{FE7A4BB3-E848-5A44-82DF-322201952CD8}" type="slidenum">
              <a:rPr lang="en-US" smtClean="0"/>
              <a:pPr/>
              <a:t>11</a:t>
            </a:fld>
            <a:endParaRPr lang="en-US"/>
          </a:p>
        </p:txBody>
      </p:sp>
      <p:sp>
        <p:nvSpPr>
          <p:cNvPr id="4" name="TextBox 3">
            <a:extLst>
              <a:ext uri="{FF2B5EF4-FFF2-40B4-BE49-F238E27FC236}">
                <a16:creationId xmlns:a16="http://schemas.microsoft.com/office/drawing/2014/main" id="{B8A411FF-9BDC-AB6E-D42D-9ED3F04DCC87}"/>
              </a:ext>
            </a:extLst>
          </p:cNvPr>
          <p:cNvSpPr txBox="1"/>
          <p:nvPr/>
        </p:nvSpPr>
        <p:spPr>
          <a:xfrm>
            <a:off x="3103598" y="233976"/>
            <a:ext cx="11163302" cy="1106477"/>
          </a:xfrm>
          <a:prstGeom prst="rect">
            <a:avLst/>
          </a:prstGeom>
          <a:noFill/>
        </p:spPr>
        <p:txBody>
          <a:bodyPr wrap="square" lIns="91440" tIns="45720" rIns="91440" bIns="45720" anchor="t">
            <a:noAutofit/>
          </a:bodyPr>
          <a:lstStyle/>
          <a:p>
            <a:r>
              <a:rPr lang="en-US" sz="3600" b="1" dirty="0">
                <a:solidFill>
                  <a:schemeClr val="tx2"/>
                </a:solidFill>
                <a:latin typeface="Calibri"/>
                <a:ea typeface="Calibri" panose="020F0502020204030204" pitchFamily="34" charset="0"/>
                <a:cs typeface="Calibri"/>
              </a:rPr>
              <a:t>No major differences in DOC release or Fe between aerobic and anerobic treatments </a:t>
            </a:r>
            <a:endParaRPr lang="en-US" sz="3600" b="1" dirty="0">
              <a:solidFill>
                <a:schemeClr val="tx2"/>
              </a:solidFill>
              <a:latin typeface="Calibri"/>
              <a:ea typeface="Calibri" panose="020F0502020204030204" pitchFamily="34" charset="0"/>
              <a:cs typeface="Calibri" panose="020F0502020204030204" pitchFamily="34" charset="0"/>
            </a:endParaRPr>
          </a:p>
        </p:txBody>
      </p:sp>
      <p:grpSp>
        <p:nvGrpSpPr>
          <p:cNvPr id="14" name="Group 13">
            <a:extLst>
              <a:ext uri="{FF2B5EF4-FFF2-40B4-BE49-F238E27FC236}">
                <a16:creationId xmlns:a16="http://schemas.microsoft.com/office/drawing/2014/main" id="{7410B8BA-F8AE-FE6B-3C94-FBABC28ECFB0}"/>
              </a:ext>
            </a:extLst>
          </p:cNvPr>
          <p:cNvGrpSpPr/>
          <p:nvPr/>
        </p:nvGrpSpPr>
        <p:grpSpPr>
          <a:xfrm>
            <a:off x="3498061" y="1887338"/>
            <a:ext cx="7785634" cy="4959132"/>
            <a:chOff x="3999445" y="2279870"/>
            <a:chExt cx="6782867" cy="4174072"/>
          </a:xfrm>
        </p:grpSpPr>
        <p:pic>
          <p:nvPicPr>
            <p:cNvPr id="6" name="Picture 5" descr="Chart, radar chart, line chart&#10;&#10;Description automatically generated">
              <a:extLst>
                <a:ext uri="{FF2B5EF4-FFF2-40B4-BE49-F238E27FC236}">
                  <a16:creationId xmlns:a16="http://schemas.microsoft.com/office/drawing/2014/main" id="{DC5874DB-FE6A-E535-D597-612F7A6B2DA5}"/>
                </a:ext>
              </a:extLst>
            </p:cNvPr>
            <p:cNvPicPr>
              <a:picLocks noChangeAspect="1"/>
            </p:cNvPicPr>
            <p:nvPr/>
          </p:nvPicPr>
          <p:blipFill>
            <a:blip r:embed="rId3"/>
            <a:stretch>
              <a:fillRect/>
            </a:stretch>
          </p:blipFill>
          <p:spPr>
            <a:xfrm>
              <a:off x="3999445" y="2279870"/>
              <a:ext cx="6782867" cy="4174072"/>
            </a:xfrm>
            <a:prstGeom prst="rect">
              <a:avLst/>
            </a:prstGeom>
          </p:spPr>
        </p:pic>
        <p:grpSp>
          <p:nvGrpSpPr>
            <p:cNvPr id="7" name="Group 6">
              <a:extLst>
                <a:ext uri="{FF2B5EF4-FFF2-40B4-BE49-F238E27FC236}">
                  <a16:creationId xmlns:a16="http://schemas.microsoft.com/office/drawing/2014/main" id="{B86C157D-D6DA-86D7-2717-DA1A13F4CE7D}"/>
                </a:ext>
              </a:extLst>
            </p:cNvPr>
            <p:cNvGrpSpPr/>
            <p:nvPr/>
          </p:nvGrpSpPr>
          <p:grpSpPr>
            <a:xfrm>
              <a:off x="9302153" y="5157549"/>
              <a:ext cx="1353118" cy="260480"/>
              <a:chOff x="5885853" y="4256359"/>
              <a:chExt cx="1353118" cy="260480"/>
            </a:xfrm>
          </p:grpSpPr>
          <p:sp>
            <p:nvSpPr>
              <p:cNvPr id="29" name="Rectangle 28">
                <a:extLst>
                  <a:ext uri="{FF2B5EF4-FFF2-40B4-BE49-F238E27FC236}">
                    <a16:creationId xmlns:a16="http://schemas.microsoft.com/office/drawing/2014/main" id="{10BF2DC4-8B08-C24D-8626-BE25C60238AF}"/>
                  </a:ext>
                </a:extLst>
              </p:cNvPr>
              <p:cNvSpPr/>
              <p:nvPr/>
            </p:nvSpPr>
            <p:spPr>
              <a:xfrm>
                <a:off x="5885853" y="4256359"/>
                <a:ext cx="180758" cy="209734"/>
              </a:xfrm>
              <a:prstGeom prst="rect">
                <a:avLst/>
              </a:prstGeom>
              <a:solidFill>
                <a:srgbClr val="A63F1E">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51AFDAA-5F21-3750-18AD-21B6D37E28BB}"/>
                  </a:ext>
                </a:extLst>
              </p:cNvPr>
              <p:cNvSpPr txBox="1"/>
              <p:nvPr/>
            </p:nvSpPr>
            <p:spPr>
              <a:xfrm>
                <a:off x="6066611" y="4256359"/>
                <a:ext cx="1172360" cy="260480"/>
              </a:xfrm>
              <a:prstGeom prst="rect">
                <a:avLst/>
              </a:prstGeom>
              <a:noFill/>
            </p:spPr>
            <p:txBody>
              <a:bodyPr wrap="square" rtlCol="0">
                <a:spAutoFit/>
              </a:bodyPr>
              <a:lstStyle/>
              <a:p>
                <a:r>
                  <a:rPr lang="en-US" sz="1100" dirty="0">
                    <a:solidFill>
                      <a:schemeClr val="accent2"/>
                    </a:solidFill>
                  </a:rPr>
                  <a:t>Saltwater wash</a:t>
                </a:r>
              </a:p>
            </p:txBody>
          </p:sp>
        </p:grpSp>
        <p:sp>
          <p:nvSpPr>
            <p:cNvPr id="10" name="Rectangle 9">
              <a:extLst>
                <a:ext uri="{FF2B5EF4-FFF2-40B4-BE49-F238E27FC236}">
                  <a16:creationId xmlns:a16="http://schemas.microsoft.com/office/drawing/2014/main" id="{56AAE6BD-FDFD-7BB8-235C-9C81C17A51A9}"/>
                </a:ext>
              </a:extLst>
            </p:cNvPr>
            <p:cNvSpPr/>
            <p:nvPr/>
          </p:nvSpPr>
          <p:spPr>
            <a:xfrm>
              <a:off x="4446933" y="2585846"/>
              <a:ext cx="390430" cy="3457531"/>
            </a:xfrm>
            <a:prstGeom prst="rect">
              <a:avLst/>
            </a:prstGeom>
            <a:solidFill>
              <a:srgbClr val="A63F1E">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8ADECB4-2DAE-BB20-4784-648B72663CA1}"/>
                </a:ext>
              </a:extLst>
            </p:cNvPr>
            <p:cNvSpPr/>
            <p:nvPr/>
          </p:nvSpPr>
          <p:spPr>
            <a:xfrm>
              <a:off x="6547948" y="2638140"/>
              <a:ext cx="546100" cy="345753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8B4D59CE-1A32-622E-E6DF-4122662784A7}"/>
              </a:ext>
            </a:extLst>
          </p:cNvPr>
          <p:cNvGrpSpPr/>
          <p:nvPr/>
        </p:nvGrpSpPr>
        <p:grpSpPr>
          <a:xfrm>
            <a:off x="3492527" y="1635234"/>
            <a:ext cx="7785634" cy="4959132"/>
            <a:chOff x="285654" y="2180682"/>
            <a:chExt cx="7105224" cy="4372446"/>
          </a:xfrm>
        </p:grpSpPr>
        <p:pic>
          <p:nvPicPr>
            <p:cNvPr id="12" name="Picture 11" descr="Chart, line chart&#10;&#10;Description automatically generated">
              <a:extLst>
                <a:ext uri="{FF2B5EF4-FFF2-40B4-BE49-F238E27FC236}">
                  <a16:creationId xmlns:a16="http://schemas.microsoft.com/office/drawing/2014/main" id="{0C890E95-C1A3-2BFE-6928-42A9ADD5AB55}"/>
                </a:ext>
              </a:extLst>
            </p:cNvPr>
            <p:cNvPicPr>
              <a:picLocks noChangeAspect="1"/>
            </p:cNvPicPr>
            <p:nvPr/>
          </p:nvPicPr>
          <p:blipFill>
            <a:blip r:embed="rId4"/>
            <a:stretch>
              <a:fillRect/>
            </a:stretch>
          </p:blipFill>
          <p:spPr>
            <a:xfrm>
              <a:off x="285654" y="2180682"/>
              <a:ext cx="7105224" cy="4372446"/>
            </a:xfrm>
            <a:prstGeom prst="rect">
              <a:avLst/>
            </a:prstGeom>
          </p:spPr>
        </p:pic>
        <p:sp>
          <p:nvSpPr>
            <p:cNvPr id="15" name="Rectangle 14">
              <a:extLst>
                <a:ext uri="{FF2B5EF4-FFF2-40B4-BE49-F238E27FC236}">
                  <a16:creationId xmlns:a16="http://schemas.microsoft.com/office/drawing/2014/main" id="{097C520D-3E9B-AF44-4647-A2910E246995}"/>
                </a:ext>
              </a:extLst>
            </p:cNvPr>
            <p:cNvSpPr/>
            <p:nvPr/>
          </p:nvSpPr>
          <p:spPr>
            <a:xfrm>
              <a:off x="943542" y="2585846"/>
              <a:ext cx="390430" cy="3457531"/>
            </a:xfrm>
            <a:prstGeom prst="rect">
              <a:avLst/>
            </a:prstGeom>
            <a:solidFill>
              <a:srgbClr val="A63F1E">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6FDA0A8-6FCC-F6CA-A10B-A71776A1DD2E}"/>
                </a:ext>
              </a:extLst>
            </p:cNvPr>
            <p:cNvSpPr/>
            <p:nvPr/>
          </p:nvSpPr>
          <p:spPr>
            <a:xfrm>
              <a:off x="2771507" y="2638139"/>
              <a:ext cx="546100" cy="345753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7E91A55-4BEB-C6D3-BC29-35A01E7AEF0E}"/>
                </a:ext>
              </a:extLst>
            </p:cNvPr>
            <p:cNvSpPr/>
            <p:nvPr/>
          </p:nvSpPr>
          <p:spPr>
            <a:xfrm>
              <a:off x="5457757" y="5318109"/>
              <a:ext cx="180758" cy="209734"/>
            </a:xfrm>
            <a:prstGeom prst="rect">
              <a:avLst/>
            </a:prstGeom>
            <a:solidFill>
              <a:srgbClr val="A63F1E">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6F4AC54-BEBE-6563-122D-7933B35B749D}"/>
                </a:ext>
              </a:extLst>
            </p:cNvPr>
            <p:cNvSpPr txBox="1"/>
            <p:nvPr/>
          </p:nvSpPr>
          <p:spPr>
            <a:xfrm>
              <a:off x="5638515" y="5318109"/>
              <a:ext cx="1172360" cy="260480"/>
            </a:xfrm>
            <a:prstGeom prst="rect">
              <a:avLst/>
            </a:prstGeom>
            <a:noFill/>
          </p:spPr>
          <p:txBody>
            <a:bodyPr wrap="square" rtlCol="0">
              <a:spAutoFit/>
            </a:bodyPr>
            <a:lstStyle/>
            <a:p>
              <a:r>
                <a:rPr lang="en-US" sz="1100" dirty="0">
                  <a:solidFill>
                    <a:schemeClr val="accent2"/>
                  </a:solidFill>
                </a:rPr>
                <a:t>Saltwater wash</a:t>
              </a:r>
            </a:p>
          </p:txBody>
        </p:sp>
      </p:grpSp>
    </p:spTree>
    <p:extLst>
      <p:ext uri="{BB962C8B-B14F-4D97-AF65-F5344CB8AC3E}">
        <p14:creationId xmlns:p14="http://schemas.microsoft.com/office/powerpoint/2010/main" val="64228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42"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000"/>
                                        <p:tgtEl>
                                          <p:spTgt spid="19"/>
                                        </p:tgtEl>
                                      </p:cBhvr>
                                    </p:animEffect>
                                    <p:anim calcmode="lin" valueType="num">
                                      <p:cBhvr>
                                        <p:cTn id="11" dur="1000" fill="hold"/>
                                        <p:tgtEl>
                                          <p:spTgt spid="19"/>
                                        </p:tgtEl>
                                        <p:attrNameLst>
                                          <p:attrName>ppt_x</p:attrName>
                                        </p:attrNameLst>
                                      </p:cBhvr>
                                      <p:tavLst>
                                        <p:tav tm="0">
                                          <p:val>
                                            <p:strVal val="#ppt_x"/>
                                          </p:val>
                                        </p:tav>
                                        <p:tav tm="100000">
                                          <p:val>
                                            <p:strVal val="#ppt_x"/>
                                          </p:val>
                                        </p:tav>
                                      </p:tavLst>
                                    </p:anim>
                                    <p:anim calcmode="lin" valueType="num">
                                      <p:cBhvr>
                                        <p:cTn id="1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85325A-F078-CC95-EC69-0C9A6EDB7485}"/>
              </a:ext>
            </a:extLst>
          </p:cNvPr>
          <p:cNvSpPr>
            <a:spLocks noGrp="1"/>
          </p:cNvSpPr>
          <p:nvPr>
            <p:ph type="sldNum" sz="quarter" idx="12"/>
          </p:nvPr>
        </p:nvSpPr>
        <p:spPr/>
        <p:txBody>
          <a:bodyPr/>
          <a:lstStyle/>
          <a:p>
            <a:fld id="{FE7A4BB3-E848-5A44-82DF-322201952CD8}" type="slidenum">
              <a:rPr lang="en-US" smtClean="0"/>
              <a:pPr/>
              <a:t>12</a:t>
            </a:fld>
            <a:endParaRPr lang="en-US"/>
          </a:p>
        </p:txBody>
      </p:sp>
      <p:sp>
        <p:nvSpPr>
          <p:cNvPr id="3" name="TextBox 2">
            <a:extLst>
              <a:ext uri="{FF2B5EF4-FFF2-40B4-BE49-F238E27FC236}">
                <a16:creationId xmlns:a16="http://schemas.microsoft.com/office/drawing/2014/main" id="{EB9E4A31-122B-3437-3F0D-3A1CF9147313}"/>
              </a:ext>
            </a:extLst>
          </p:cNvPr>
          <p:cNvSpPr txBox="1"/>
          <p:nvPr/>
        </p:nvSpPr>
        <p:spPr>
          <a:xfrm>
            <a:off x="2998170" y="399632"/>
            <a:ext cx="5676902" cy="682408"/>
          </a:xfrm>
          <a:prstGeom prst="rect">
            <a:avLst/>
          </a:prstGeom>
          <a:noFill/>
        </p:spPr>
        <p:txBody>
          <a:bodyPr wrap="square">
            <a:noAutofit/>
          </a:bodyPr>
          <a:lstStyle/>
          <a:p>
            <a:endParaRPr lang="en-US" sz="3600" b="1">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6AC64712-A03B-64D1-91B7-81123A2650CA}"/>
              </a:ext>
            </a:extLst>
          </p:cNvPr>
          <p:cNvSpPr txBox="1"/>
          <p:nvPr/>
        </p:nvSpPr>
        <p:spPr>
          <a:xfrm>
            <a:off x="3103598" y="233976"/>
            <a:ext cx="11163302" cy="1106477"/>
          </a:xfrm>
          <a:prstGeom prst="rect">
            <a:avLst/>
          </a:prstGeom>
          <a:noFill/>
        </p:spPr>
        <p:txBody>
          <a:bodyPr wrap="square" lIns="91440" tIns="45720" rIns="91440" bIns="45720" anchor="t">
            <a:noAutofit/>
          </a:bodyPr>
          <a:lstStyle/>
          <a:p>
            <a:r>
              <a:rPr lang="en-US" sz="3600" b="1" dirty="0">
                <a:solidFill>
                  <a:schemeClr val="tx2"/>
                </a:solidFill>
                <a:latin typeface="Calibri"/>
                <a:ea typeface="Calibri" panose="020F0502020204030204" pitchFamily="34" charset="0"/>
                <a:cs typeface="Calibri"/>
              </a:rPr>
              <a:t>Fe(III) and DOC are releasing at the same time </a:t>
            </a:r>
            <a:endParaRPr lang="en-US" sz="3600" b="1" dirty="0">
              <a:solidFill>
                <a:schemeClr val="tx2"/>
              </a:solidFill>
              <a:latin typeface="Calibri"/>
              <a:ea typeface="Calibri" panose="020F0502020204030204" pitchFamily="34" charset="0"/>
              <a:cs typeface="Calibri" panose="020F0502020204030204" pitchFamily="34" charset="0"/>
            </a:endParaRPr>
          </a:p>
        </p:txBody>
      </p:sp>
      <p:grpSp>
        <p:nvGrpSpPr>
          <p:cNvPr id="15" name="Group 14">
            <a:extLst>
              <a:ext uri="{FF2B5EF4-FFF2-40B4-BE49-F238E27FC236}">
                <a16:creationId xmlns:a16="http://schemas.microsoft.com/office/drawing/2014/main" id="{31E333AB-162E-7186-E109-E8676094289D}"/>
              </a:ext>
            </a:extLst>
          </p:cNvPr>
          <p:cNvGrpSpPr/>
          <p:nvPr/>
        </p:nvGrpSpPr>
        <p:grpSpPr>
          <a:xfrm>
            <a:off x="7658443" y="1506109"/>
            <a:ext cx="6622722" cy="4352787"/>
            <a:chOff x="2459823" y="1342941"/>
            <a:chExt cx="10697282" cy="6473254"/>
          </a:xfrm>
        </p:grpSpPr>
        <p:pic>
          <p:nvPicPr>
            <p:cNvPr id="16" name="Picture 15" descr="Chart, line chart&#10;&#10;Description automatically generated">
              <a:extLst>
                <a:ext uri="{FF2B5EF4-FFF2-40B4-BE49-F238E27FC236}">
                  <a16:creationId xmlns:a16="http://schemas.microsoft.com/office/drawing/2014/main" id="{66407282-4F61-B3D1-43E4-FD5234A8C3B0}"/>
                </a:ext>
              </a:extLst>
            </p:cNvPr>
            <p:cNvPicPr>
              <a:picLocks noChangeAspect="1"/>
            </p:cNvPicPr>
            <p:nvPr/>
          </p:nvPicPr>
          <p:blipFill>
            <a:blip r:embed="rId3"/>
            <a:stretch>
              <a:fillRect/>
            </a:stretch>
          </p:blipFill>
          <p:spPr>
            <a:xfrm>
              <a:off x="2459823" y="1342941"/>
              <a:ext cx="10519038" cy="6473254"/>
            </a:xfrm>
            <a:prstGeom prst="rect">
              <a:avLst/>
            </a:prstGeom>
          </p:spPr>
        </p:pic>
        <p:sp>
          <p:nvSpPr>
            <p:cNvPr id="17" name="Oval 16">
              <a:extLst>
                <a:ext uri="{FF2B5EF4-FFF2-40B4-BE49-F238E27FC236}">
                  <a16:creationId xmlns:a16="http://schemas.microsoft.com/office/drawing/2014/main" id="{2E1D5B33-F5D9-7F92-F388-60B97C1D459A}"/>
                </a:ext>
              </a:extLst>
            </p:cNvPr>
            <p:cNvSpPr/>
            <p:nvPr/>
          </p:nvSpPr>
          <p:spPr>
            <a:xfrm>
              <a:off x="6188585" y="1888441"/>
              <a:ext cx="1287348" cy="562734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5D8CD9C-959E-3EC3-2A78-8B3C9685093C}"/>
                </a:ext>
              </a:extLst>
            </p:cNvPr>
            <p:cNvSpPr/>
            <p:nvPr/>
          </p:nvSpPr>
          <p:spPr>
            <a:xfrm>
              <a:off x="10637520" y="5619616"/>
              <a:ext cx="219512" cy="219794"/>
            </a:xfrm>
            <a:prstGeom prst="rect">
              <a:avLst/>
            </a:prstGeom>
            <a:solidFill>
              <a:srgbClr val="A63F1E">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4F06A80-54A6-3392-5460-231ED8E52CBE}"/>
                </a:ext>
              </a:extLst>
            </p:cNvPr>
            <p:cNvSpPr txBox="1"/>
            <p:nvPr/>
          </p:nvSpPr>
          <p:spPr>
            <a:xfrm>
              <a:off x="10894506" y="5560236"/>
              <a:ext cx="2262599" cy="338554"/>
            </a:xfrm>
            <a:prstGeom prst="rect">
              <a:avLst/>
            </a:prstGeom>
            <a:noFill/>
          </p:spPr>
          <p:txBody>
            <a:bodyPr wrap="square" rtlCol="0">
              <a:spAutoFit/>
            </a:bodyPr>
            <a:lstStyle/>
            <a:p>
              <a:r>
                <a:rPr lang="en-US" sz="1600">
                  <a:solidFill>
                    <a:schemeClr val="accent2"/>
                  </a:solidFill>
                </a:rPr>
                <a:t>Saltwater wash</a:t>
              </a:r>
            </a:p>
          </p:txBody>
        </p:sp>
        <p:sp>
          <p:nvSpPr>
            <p:cNvPr id="20" name="Rectangle 19">
              <a:extLst>
                <a:ext uri="{FF2B5EF4-FFF2-40B4-BE49-F238E27FC236}">
                  <a16:creationId xmlns:a16="http://schemas.microsoft.com/office/drawing/2014/main" id="{86CE42B6-C4C5-5C76-3739-D8A620479742}"/>
                </a:ext>
              </a:extLst>
            </p:cNvPr>
            <p:cNvSpPr/>
            <p:nvPr/>
          </p:nvSpPr>
          <p:spPr>
            <a:xfrm>
              <a:off x="3103598" y="1678696"/>
              <a:ext cx="743646" cy="5627344"/>
            </a:xfrm>
            <a:prstGeom prst="rect">
              <a:avLst/>
            </a:prstGeom>
            <a:solidFill>
              <a:srgbClr val="A63F1E">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Chart, histogram&#10;&#10;Description automatically generated">
            <a:extLst>
              <a:ext uri="{FF2B5EF4-FFF2-40B4-BE49-F238E27FC236}">
                <a16:creationId xmlns:a16="http://schemas.microsoft.com/office/drawing/2014/main" id="{FD2EBAA6-5CD6-522E-B9A3-5BEA8CA86FCF}"/>
              </a:ext>
            </a:extLst>
          </p:cNvPr>
          <p:cNvPicPr>
            <a:picLocks noChangeAspect="1"/>
          </p:cNvPicPr>
          <p:nvPr/>
        </p:nvPicPr>
        <p:blipFill>
          <a:blip r:embed="rId4"/>
          <a:stretch>
            <a:fillRect/>
          </a:stretch>
        </p:blipFill>
        <p:spPr>
          <a:xfrm>
            <a:off x="977848" y="1872918"/>
            <a:ext cx="6161995" cy="3791997"/>
          </a:xfrm>
          <a:prstGeom prst="rect">
            <a:avLst/>
          </a:prstGeom>
        </p:spPr>
      </p:pic>
    </p:spTree>
    <p:extLst>
      <p:ext uri="{BB962C8B-B14F-4D97-AF65-F5344CB8AC3E}">
        <p14:creationId xmlns:p14="http://schemas.microsoft.com/office/powerpoint/2010/main" val="147074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D5448-C608-A1C9-C938-C706903B1C18}"/>
              </a:ext>
            </a:extLst>
          </p:cNvPr>
          <p:cNvSpPr>
            <a:spLocks noGrp="1"/>
          </p:cNvSpPr>
          <p:nvPr>
            <p:ph type="sldNum" sz="quarter" idx="12"/>
          </p:nvPr>
        </p:nvSpPr>
        <p:spPr/>
        <p:txBody>
          <a:bodyPr/>
          <a:lstStyle/>
          <a:p>
            <a:fld id="{FE7A4BB3-E848-5A44-82DF-322201952CD8}" type="slidenum">
              <a:rPr lang="en-US" smtClean="0"/>
              <a:pPr/>
              <a:t>13</a:t>
            </a:fld>
            <a:endParaRPr lang="en-US"/>
          </a:p>
        </p:txBody>
      </p:sp>
      <p:sp>
        <p:nvSpPr>
          <p:cNvPr id="3" name="TextBox 2">
            <a:extLst>
              <a:ext uri="{FF2B5EF4-FFF2-40B4-BE49-F238E27FC236}">
                <a16:creationId xmlns:a16="http://schemas.microsoft.com/office/drawing/2014/main" id="{89FD2B9E-3F99-4FE6-0921-9BC17563B4B8}"/>
              </a:ext>
            </a:extLst>
          </p:cNvPr>
          <p:cNvSpPr txBox="1"/>
          <p:nvPr/>
        </p:nvSpPr>
        <p:spPr>
          <a:xfrm>
            <a:off x="3118170" y="154655"/>
            <a:ext cx="10549152" cy="1296557"/>
          </a:xfrm>
          <a:prstGeom prst="rect">
            <a:avLst/>
          </a:prstGeom>
          <a:noFill/>
        </p:spPr>
        <p:txBody>
          <a:bodyPr wrap="square" lIns="91440" tIns="45720" rIns="91440" bIns="45720" anchor="t">
            <a:noAutofit/>
          </a:bodyPr>
          <a:lstStyle/>
          <a:p>
            <a:r>
              <a:rPr lang="en-US" sz="3600" b="1">
                <a:solidFill>
                  <a:schemeClr val="tx2"/>
                </a:solidFill>
                <a:latin typeface="Calibri"/>
                <a:ea typeface="Calibri" panose="020F0502020204030204" pitchFamily="34" charset="0"/>
                <a:cs typeface="Calibri"/>
              </a:rPr>
              <a:t>The increase in aromatic DOM may be related to shifts in Fe redox states  </a:t>
            </a:r>
            <a:endParaRPr lang="en-US" sz="3600" b="1">
              <a:solidFill>
                <a:schemeClr val="tx2"/>
              </a:solidFill>
              <a:latin typeface="Calibri"/>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603CA1C2-A40E-8E4C-98BC-E4025BA2BC25}"/>
              </a:ext>
            </a:extLst>
          </p:cNvPr>
          <p:cNvSpPr txBox="1"/>
          <p:nvPr/>
        </p:nvSpPr>
        <p:spPr>
          <a:xfrm>
            <a:off x="1196971" y="2257306"/>
            <a:ext cx="4857215" cy="15199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150">
                <a:cs typeface="Arial"/>
              </a:rPr>
              <a:t>There is a significant relationship between Fe(III) and the aromaticity of DOM across all size fractions</a:t>
            </a:r>
          </a:p>
        </p:txBody>
      </p:sp>
      <p:sp>
        <p:nvSpPr>
          <p:cNvPr id="5" name="Arrow: Right 4">
            <a:extLst>
              <a:ext uri="{FF2B5EF4-FFF2-40B4-BE49-F238E27FC236}">
                <a16:creationId xmlns:a16="http://schemas.microsoft.com/office/drawing/2014/main" id="{53700A10-EEFC-83E2-93C4-3ECB21C02888}"/>
              </a:ext>
            </a:extLst>
          </p:cNvPr>
          <p:cNvSpPr/>
          <p:nvPr/>
        </p:nvSpPr>
        <p:spPr>
          <a:xfrm>
            <a:off x="7208048" y="6133040"/>
            <a:ext cx="5425843" cy="666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50" dirty="0">
                <a:cs typeface="Arial"/>
              </a:rPr>
              <a:t>Increasing aromaticity</a:t>
            </a:r>
            <a:endParaRPr lang="en-US" dirty="0"/>
          </a:p>
        </p:txBody>
      </p:sp>
      <p:pic>
        <p:nvPicPr>
          <p:cNvPr id="6" name="Picture 5" descr="Chart, scatter chart&#10;&#10;Description automatically generated">
            <a:extLst>
              <a:ext uri="{FF2B5EF4-FFF2-40B4-BE49-F238E27FC236}">
                <a16:creationId xmlns:a16="http://schemas.microsoft.com/office/drawing/2014/main" id="{1B765DE2-E325-F00E-48A5-EF1E58024BD9}"/>
              </a:ext>
            </a:extLst>
          </p:cNvPr>
          <p:cNvPicPr>
            <a:picLocks noChangeAspect="1"/>
          </p:cNvPicPr>
          <p:nvPr/>
        </p:nvPicPr>
        <p:blipFill>
          <a:blip r:embed="rId3"/>
          <a:stretch>
            <a:fillRect/>
          </a:stretch>
        </p:blipFill>
        <p:spPr>
          <a:xfrm>
            <a:off x="6367300" y="1430441"/>
            <a:ext cx="7626996" cy="4693535"/>
          </a:xfrm>
          <a:prstGeom prst="rect">
            <a:avLst/>
          </a:prstGeom>
        </p:spPr>
      </p:pic>
    </p:spTree>
    <p:extLst>
      <p:ext uri="{BB962C8B-B14F-4D97-AF65-F5344CB8AC3E}">
        <p14:creationId xmlns:p14="http://schemas.microsoft.com/office/powerpoint/2010/main" val="52281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1F843-AF72-C453-5B36-954405BD7D9B}"/>
              </a:ext>
            </a:extLst>
          </p:cNvPr>
          <p:cNvSpPr>
            <a:spLocks noGrp="1"/>
          </p:cNvSpPr>
          <p:nvPr>
            <p:ph type="sldNum" sz="quarter" idx="12"/>
          </p:nvPr>
        </p:nvSpPr>
        <p:spPr/>
        <p:txBody>
          <a:bodyPr/>
          <a:lstStyle/>
          <a:p>
            <a:fld id="{FE7A4BB3-E848-5A44-82DF-322201952CD8}" type="slidenum">
              <a:rPr lang="en-US" smtClean="0"/>
              <a:pPr/>
              <a:t>14</a:t>
            </a:fld>
            <a:endParaRPr lang="en-US"/>
          </a:p>
        </p:txBody>
      </p:sp>
      <p:sp>
        <p:nvSpPr>
          <p:cNvPr id="3" name="TextBox 2">
            <a:extLst>
              <a:ext uri="{FF2B5EF4-FFF2-40B4-BE49-F238E27FC236}">
                <a16:creationId xmlns:a16="http://schemas.microsoft.com/office/drawing/2014/main" id="{9B0125F9-3104-341F-AB18-CE77BA7D2B89}"/>
              </a:ext>
            </a:extLst>
          </p:cNvPr>
          <p:cNvSpPr txBox="1"/>
          <p:nvPr/>
        </p:nvSpPr>
        <p:spPr>
          <a:xfrm>
            <a:off x="5993129" y="536792"/>
            <a:ext cx="2644142" cy="682408"/>
          </a:xfrm>
          <a:prstGeom prst="rect">
            <a:avLst/>
          </a:prstGeom>
          <a:noFill/>
        </p:spPr>
        <p:txBody>
          <a:bodyPr wrap="square">
            <a:noAutofit/>
          </a:bodyPr>
          <a:lstStyle/>
          <a:p>
            <a:r>
              <a:rPr lang="en-US" sz="3600" b="1">
                <a:solidFill>
                  <a:schemeClr val="tx2"/>
                </a:solidFill>
                <a:latin typeface="Calibri" panose="020F0502020204030204" pitchFamily="34" charset="0"/>
                <a:ea typeface="Calibri" panose="020F0502020204030204" pitchFamily="34" charset="0"/>
                <a:cs typeface="Calibri" panose="020F0502020204030204" pitchFamily="34" charset="0"/>
              </a:rPr>
              <a:t>Conclusions</a:t>
            </a:r>
          </a:p>
        </p:txBody>
      </p:sp>
      <p:sp>
        <p:nvSpPr>
          <p:cNvPr id="4" name="TextBox 3">
            <a:extLst>
              <a:ext uri="{FF2B5EF4-FFF2-40B4-BE49-F238E27FC236}">
                <a16:creationId xmlns:a16="http://schemas.microsoft.com/office/drawing/2014/main" id="{12DED4CF-77F6-7C6D-18CD-883B0EC08BD7}"/>
              </a:ext>
            </a:extLst>
          </p:cNvPr>
          <p:cNvSpPr txBox="1"/>
          <p:nvPr/>
        </p:nvSpPr>
        <p:spPr>
          <a:xfrm>
            <a:off x="1233915" y="1803374"/>
            <a:ext cx="12454376" cy="4774842"/>
          </a:xfrm>
          <a:prstGeom prst="rect">
            <a:avLst/>
          </a:prstGeom>
          <a:noFill/>
        </p:spPr>
        <p:txBody>
          <a:bodyPr wrap="square" rtlCol="0">
            <a:noAutofit/>
          </a:bodyPr>
          <a:lstStyle/>
          <a:p>
            <a:pPr marL="457200" indent="-457200">
              <a:lnSpc>
                <a:spcPct val="200000"/>
              </a:lnSpc>
              <a:buFont typeface="Arial" panose="020B0604020202020204" pitchFamily="34" charset="0"/>
              <a:buChar char="•"/>
            </a:pPr>
            <a:r>
              <a:rPr lang="en-US" sz="2400" dirty="0"/>
              <a:t>Peak DOC release was in the 0.45-1.0 </a:t>
            </a:r>
            <a:r>
              <a:rPr lang="en-US" sz="2400" dirty="0">
                <a:latin typeface="Symbol" panose="05050102010706020507" pitchFamily="18" charset="2"/>
              </a:rPr>
              <a:t>m</a:t>
            </a:r>
            <a:r>
              <a:rPr lang="en-US" sz="2400" dirty="0">
                <a:latin typeface="+mj-lt"/>
              </a:rPr>
              <a:t>m fraction and experienced a lag period</a:t>
            </a:r>
          </a:p>
          <a:p>
            <a:pPr marL="457200" indent="-457200">
              <a:lnSpc>
                <a:spcPct val="200000"/>
              </a:lnSpc>
              <a:buFont typeface="Arial" panose="020B0604020202020204" pitchFamily="34" charset="0"/>
              <a:buChar char="•"/>
            </a:pPr>
            <a:r>
              <a:rPr lang="en-US" sz="2400" dirty="0"/>
              <a:t>No difference in the DOC between anoxic and </a:t>
            </a:r>
            <a:r>
              <a:rPr lang="en-US" sz="2400" dirty="0" err="1"/>
              <a:t>oxic</a:t>
            </a:r>
            <a:r>
              <a:rPr lang="en-US" sz="2400" dirty="0"/>
              <a:t> treatments</a:t>
            </a:r>
          </a:p>
          <a:p>
            <a:pPr marL="457200" indent="-457200">
              <a:lnSpc>
                <a:spcPct val="200000"/>
              </a:lnSpc>
              <a:buFont typeface="Arial" panose="020B0604020202020204" pitchFamily="34" charset="0"/>
              <a:buChar char="•"/>
            </a:pPr>
            <a:r>
              <a:rPr lang="en-US" sz="2400" dirty="0"/>
              <a:t>There is </a:t>
            </a:r>
            <a:r>
              <a:rPr lang="en-US" sz="2400" b="1" dirty="0"/>
              <a:t>slightly positive relationship </a:t>
            </a:r>
            <a:r>
              <a:rPr lang="en-US" sz="2400" dirty="0"/>
              <a:t>between aromaticity of OM and Fe (III)</a:t>
            </a:r>
          </a:p>
          <a:p>
            <a:pPr>
              <a:lnSpc>
                <a:spcPct val="200000"/>
              </a:lnSpc>
            </a:pPr>
            <a:r>
              <a:rPr lang="en-US" sz="2400" dirty="0"/>
              <a:t> </a:t>
            </a:r>
          </a:p>
          <a:p>
            <a:pPr marL="457200" indent="-457200">
              <a:lnSpc>
                <a:spcPct val="200000"/>
              </a:lnSpc>
              <a:buFont typeface="Arial" panose="020B0604020202020204" pitchFamily="34" charset="0"/>
              <a:buChar char="•"/>
            </a:pPr>
            <a:endParaRPr lang="en-US" sz="2400" b="1" dirty="0"/>
          </a:p>
          <a:p>
            <a:pPr>
              <a:lnSpc>
                <a:spcPct val="200000"/>
              </a:lnSpc>
            </a:pPr>
            <a:r>
              <a:rPr lang="en-US" sz="2400" b="1" dirty="0">
                <a:highlight>
                  <a:srgbClr val="FFFF00"/>
                </a:highlight>
              </a:rPr>
              <a:t>Fe-OM interactions offer a mechanism for DOC mobilization in coastal upland forest</a:t>
            </a:r>
          </a:p>
        </p:txBody>
      </p:sp>
    </p:spTree>
    <p:extLst>
      <p:ext uri="{BB962C8B-B14F-4D97-AF65-F5344CB8AC3E}">
        <p14:creationId xmlns:p14="http://schemas.microsoft.com/office/powerpoint/2010/main" val="335354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614640-7D44-84A5-6D86-C9B5996B9788}"/>
              </a:ext>
            </a:extLst>
          </p:cNvPr>
          <p:cNvSpPr>
            <a:spLocks noGrp="1"/>
          </p:cNvSpPr>
          <p:nvPr>
            <p:ph type="sldNum" sz="quarter" idx="12"/>
          </p:nvPr>
        </p:nvSpPr>
        <p:spPr/>
        <p:txBody>
          <a:bodyPr/>
          <a:lstStyle/>
          <a:p>
            <a:fld id="{FE7A4BB3-E848-5A44-82DF-322201952CD8}" type="slidenum">
              <a:rPr lang="en-US" smtClean="0"/>
              <a:pPr/>
              <a:t>15</a:t>
            </a:fld>
            <a:endParaRPr lang="en-US"/>
          </a:p>
        </p:txBody>
      </p:sp>
      <p:sp>
        <p:nvSpPr>
          <p:cNvPr id="3" name="TextBox 2">
            <a:extLst>
              <a:ext uri="{FF2B5EF4-FFF2-40B4-BE49-F238E27FC236}">
                <a16:creationId xmlns:a16="http://schemas.microsoft.com/office/drawing/2014/main" id="{8772EBA2-9291-D0E9-E74B-247CCD0A7CBD}"/>
              </a:ext>
            </a:extLst>
          </p:cNvPr>
          <p:cNvSpPr txBox="1"/>
          <p:nvPr/>
        </p:nvSpPr>
        <p:spPr>
          <a:xfrm>
            <a:off x="6087427" y="644755"/>
            <a:ext cx="2455546" cy="655491"/>
          </a:xfrm>
          <a:prstGeom prst="rect">
            <a:avLst/>
          </a:prstGeom>
          <a:noFill/>
        </p:spPr>
        <p:txBody>
          <a:bodyPr wrap="square">
            <a:noAutofit/>
          </a:bodyPr>
          <a:lstStyle/>
          <a:p>
            <a:r>
              <a:rPr lang="en-US" sz="3600" b="1" dirty="0">
                <a:solidFill>
                  <a:schemeClr val="tx2"/>
                </a:solidFill>
                <a:latin typeface="Calibri" panose="020F0502020204030204" pitchFamily="34" charset="0"/>
                <a:ea typeface="Calibri" panose="020F0502020204030204" pitchFamily="34" charset="0"/>
                <a:cs typeface="Calibri" panose="020F0502020204030204" pitchFamily="34" charset="0"/>
              </a:rPr>
              <a:t>Conclusions </a:t>
            </a:r>
          </a:p>
        </p:txBody>
      </p:sp>
      <p:sp>
        <p:nvSpPr>
          <p:cNvPr id="4" name="TextBox 3">
            <a:extLst>
              <a:ext uri="{FF2B5EF4-FFF2-40B4-BE49-F238E27FC236}">
                <a16:creationId xmlns:a16="http://schemas.microsoft.com/office/drawing/2014/main" id="{71828609-D93C-5893-3E4B-EA31CCE7AAB7}"/>
              </a:ext>
            </a:extLst>
          </p:cNvPr>
          <p:cNvSpPr txBox="1"/>
          <p:nvPr/>
        </p:nvSpPr>
        <p:spPr>
          <a:xfrm>
            <a:off x="1341120" y="1858327"/>
            <a:ext cx="12653176" cy="6888039"/>
          </a:xfrm>
          <a:prstGeom prst="rect">
            <a:avLst/>
          </a:prstGeom>
          <a:noFill/>
          <a:ln>
            <a:noFill/>
          </a:ln>
        </p:spPr>
        <p:txBody>
          <a:bodyPr wrap="square" lIns="91440" tIns="45720" rIns="91440" bIns="45720" rtlCol="0" anchor="t">
            <a:spAutoFit/>
          </a:bodyPr>
          <a:lstStyle/>
          <a:p>
            <a:pPr marL="457200" indent="-457200">
              <a:lnSpc>
                <a:spcPct val="250000"/>
              </a:lnSpc>
              <a:buAutoNum type="arabicPeriod"/>
            </a:pPr>
            <a:r>
              <a:rPr lang="en-US" sz="2400" dirty="0">
                <a:solidFill>
                  <a:srgbClr val="191C1F"/>
                </a:solidFill>
              </a:rPr>
              <a:t>Changes in ionic strength with subsequent DI washes will result in differences in DOC mobilization</a:t>
            </a:r>
            <a:endParaRPr lang="en-US" sz="2400" dirty="0">
              <a:solidFill>
                <a:srgbClr val="191C1F"/>
              </a:solidFill>
              <a:cs typeface="Arial"/>
            </a:endParaRPr>
          </a:p>
          <a:p>
            <a:pPr marL="457200" indent="-457200">
              <a:lnSpc>
                <a:spcPct val="250000"/>
              </a:lnSpc>
              <a:buAutoNum type="arabicPeriod"/>
            </a:pPr>
            <a:r>
              <a:rPr lang="en-US" sz="2400" dirty="0">
                <a:solidFill>
                  <a:schemeClr val="accent2"/>
                </a:solidFill>
              </a:rPr>
              <a:t>Oxygenated systems will release more DOC due to OM adsorption to Fe(III).</a:t>
            </a:r>
            <a:endParaRPr lang="en-US" sz="2400" dirty="0">
              <a:solidFill>
                <a:schemeClr val="accent2"/>
              </a:solidFill>
              <a:cs typeface="Arial"/>
            </a:endParaRPr>
          </a:p>
          <a:p>
            <a:pPr marL="457200" indent="-457200">
              <a:lnSpc>
                <a:spcPct val="250000"/>
              </a:lnSpc>
              <a:buAutoNum type="arabicPeriod"/>
            </a:pPr>
            <a:r>
              <a:rPr lang="en-US" sz="2400" dirty="0">
                <a:solidFill>
                  <a:schemeClr val="accent2"/>
                </a:solidFill>
                <a:cs typeface="Arial"/>
              </a:rPr>
              <a:t>Fe(III) will be associated with </a:t>
            </a:r>
            <a:r>
              <a:rPr lang="en-US" sz="2400" b="1" dirty="0">
                <a:solidFill>
                  <a:schemeClr val="accent2"/>
                </a:solidFill>
                <a:cs typeface="Arial"/>
              </a:rPr>
              <a:t>aromatic DOM </a:t>
            </a:r>
            <a:r>
              <a:rPr lang="en-US" sz="2400" dirty="0">
                <a:solidFill>
                  <a:schemeClr val="accent2"/>
                </a:solidFill>
                <a:cs typeface="Arial"/>
              </a:rPr>
              <a:t>across all size fractions.</a:t>
            </a:r>
          </a:p>
          <a:p>
            <a:pPr>
              <a:lnSpc>
                <a:spcPct val="250000"/>
              </a:lnSpc>
            </a:pPr>
            <a:endParaRPr lang="en-US" sz="2400" dirty="0">
              <a:solidFill>
                <a:schemeClr val="accent2"/>
              </a:solidFill>
              <a:cs typeface="Arial"/>
            </a:endParaRPr>
          </a:p>
          <a:p>
            <a:pPr>
              <a:lnSpc>
                <a:spcPct val="250000"/>
              </a:lnSpc>
            </a:pPr>
            <a:r>
              <a:rPr lang="en-US" sz="2400" b="1" dirty="0">
                <a:highlight>
                  <a:srgbClr val="FFFF00"/>
                </a:highlight>
              </a:rPr>
              <a:t>Fe-OM interactions offer a mechanism for DOC mobilization in coastal upland forest</a:t>
            </a:r>
            <a:endParaRPr lang="en-US" sz="2400" dirty="0">
              <a:solidFill>
                <a:schemeClr val="accent2"/>
              </a:solidFill>
              <a:cs typeface="Arial"/>
            </a:endParaRPr>
          </a:p>
          <a:p>
            <a:pPr marL="457200" indent="-457200">
              <a:lnSpc>
                <a:spcPct val="250000"/>
              </a:lnSpc>
              <a:buAutoNum type="arabicPeriod"/>
            </a:pPr>
            <a:endParaRPr lang="en-US" sz="2400" dirty="0">
              <a:solidFill>
                <a:schemeClr val="bg2"/>
              </a:solidFill>
            </a:endParaRPr>
          </a:p>
          <a:p>
            <a:pPr marL="457200" indent="-457200">
              <a:buAutoNum type="arabicPeriod"/>
            </a:pPr>
            <a:endParaRPr lang="en-US" dirty="0"/>
          </a:p>
        </p:txBody>
      </p:sp>
      <p:pic>
        <p:nvPicPr>
          <p:cNvPr id="10" name="Picture 9">
            <a:extLst>
              <a:ext uri="{FF2B5EF4-FFF2-40B4-BE49-F238E27FC236}">
                <a16:creationId xmlns:a16="http://schemas.microsoft.com/office/drawing/2014/main" id="{570DA17C-91C0-C14F-B512-D91D5B4FC0B7}"/>
              </a:ext>
            </a:extLst>
          </p:cNvPr>
          <p:cNvPicPr>
            <a:picLocks noChangeAspect="1"/>
          </p:cNvPicPr>
          <p:nvPr/>
        </p:nvPicPr>
        <p:blipFill>
          <a:blip r:embed="rId3"/>
          <a:stretch>
            <a:fillRect/>
          </a:stretch>
        </p:blipFill>
        <p:spPr>
          <a:xfrm>
            <a:off x="3536309" y="2947767"/>
            <a:ext cx="1100977" cy="760634"/>
          </a:xfrm>
          <a:prstGeom prst="rect">
            <a:avLst/>
          </a:prstGeom>
        </p:spPr>
      </p:pic>
      <p:pic>
        <p:nvPicPr>
          <p:cNvPr id="11" name="Picture 10">
            <a:extLst>
              <a:ext uri="{FF2B5EF4-FFF2-40B4-BE49-F238E27FC236}">
                <a16:creationId xmlns:a16="http://schemas.microsoft.com/office/drawing/2014/main" id="{D401C740-23A4-D15A-79B0-AFA7AEEDCDCE}"/>
              </a:ext>
            </a:extLst>
          </p:cNvPr>
          <p:cNvPicPr>
            <a:picLocks noChangeAspect="1"/>
          </p:cNvPicPr>
          <p:nvPr/>
        </p:nvPicPr>
        <p:blipFill>
          <a:blip r:embed="rId3"/>
          <a:stretch>
            <a:fillRect/>
          </a:stretch>
        </p:blipFill>
        <p:spPr>
          <a:xfrm>
            <a:off x="11394755" y="4851400"/>
            <a:ext cx="1000445" cy="691179"/>
          </a:xfrm>
          <a:prstGeom prst="rect">
            <a:avLst/>
          </a:prstGeom>
        </p:spPr>
      </p:pic>
      <p:sp>
        <p:nvSpPr>
          <p:cNvPr id="12" name="Multiplication Sign 11">
            <a:extLst>
              <a:ext uri="{FF2B5EF4-FFF2-40B4-BE49-F238E27FC236}">
                <a16:creationId xmlns:a16="http://schemas.microsoft.com/office/drawing/2014/main" id="{221C7DA0-93B2-5D4A-BB09-8DF32FEE80A4}"/>
              </a:ext>
            </a:extLst>
          </p:cNvPr>
          <p:cNvSpPr/>
          <p:nvPr/>
        </p:nvSpPr>
        <p:spPr>
          <a:xfrm>
            <a:off x="12221762" y="3881180"/>
            <a:ext cx="800100" cy="691179"/>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082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433BB6-ACB2-4953-9ADC-C0F78F3BD058}"/>
              </a:ext>
            </a:extLst>
          </p:cNvPr>
          <p:cNvSpPr>
            <a:spLocks noGrp="1"/>
          </p:cNvSpPr>
          <p:nvPr>
            <p:ph type="sldNum" sz="quarter" idx="12"/>
          </p:nvPr>
        </p:nvSpPr>
        <p:spPr/>
        <p:txBody>
          <a:bodyPr/>
          <a:lstStyle/>
          <a:p>
            <a:fld id="{FE7A4BB3-E848-5A44-82DF-322201952CD8}" type="slidenum">
              <a:rPr lang="en-US" smtClean="0"/>
              <a:pPr/>
              <a:t>16</a:t>
            </a:fld>
            <a:endParaRPr lang="en-US"/>
          </a:p>
        </p:txBody>
      </p:sp>
    </p:spTree>
    <p:extLst>
      <p:ext uri="{BB962C8B-B14F-4D97-AF65-F5344CB8AC3E}">
        <p14:creationId xmlns:p14="http://schemas.microsoft.com/office/powerpoint/2010/main" val="75739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298316-C487-9418-7FB9-D25FC0530FB7}"/>
              </a:ext>
            </a:extLst>
          </p:cNvPr>
          <p:cNvSpPr>
            <a:spLocks noGrp="1"/>
          </p:cNvSpPr>
          <p:nvPr>
            <p:ph type="sldNum" sz="quarter" idx="12"/>
          </p:nvPr>
        </p:nvSpPr>
        <p:spPr/>
        <p:txBody>
          <a:bodyPr/>
          <a:lstStyle/>
          <a:p>
            <a:fld id="{FE7A4BB3-E848-5A44-82DF-322201952CD8}" type="slidenum">
              <a:rPr lang="en-US" smtClean="0"/>
              <a:pPr/>
              <a:t>17</a:t>
            </a:fld>
            <a:endParaRPr lang="en-US"/>
          </a:p>
        </p:txBody>
      </p:sp>
      <p:sp>
        <p:nvSpPr>
          <p:cNvPr id="3" name="TextBox 2">
            <a:extLst>
              <a:ext uri="{FF2B5EF4-FFF2-40B4-BE49-F238E27FC236}">
                <a16:creationId xmlns:a16="http://schemas.microsoft.com/office/drawing/2014/main" id="{D8841132-8BAC-4349-1794-158482678E77}"/>
              </a:ext>
            </a:extLst>
          </p:cNvPr>
          <p:cNvSpPr txBox="1"/>
          <p:nvPr/>
        </p:nvSpPr>
        <p:spPr>
          <a:xfrm>
            <a:off x="5349240" y="536792"/>
            <a:ext cx="3931920" cy="682408"/>
          </a:xfrm>
          <a:prstGeom prst="rect">
            <a:avLst/>
          </a:prstGeom>
          <a:noFill/>
        </p:spPr>
        <p:txBody>
          <a:bodyPr wrap="square">
            <a:noAutofit/>
          </a:bodyPr>
          <a:lstStyle/>
          <a:p>
            <a:r>
              <a:rPr lang="en-US" sz="3600" b="1">
                <a:solidFill>
                  <a:schemeClr val="tx2"/>
                </a:solidFill>
                <a:latin typeface="Calibri" panose="020F0502020204030204" pitchFamily="34" charset="0"/>
                <a:ea typeface="Calibri" panose="020F0502020204030204" pitchFamily="34" charset="0"/>
                <a:cs typeface="Calibri" panose="020F0502020204030204" pitchFamily="34" charset="0"/>
              </a:rPr>
              <a:t>Acknowledgements</a:t>
            </a:r>
          </a:p>
        </p:txBody>
      </p:sp>
      <p:sp>
        <p:nvSpPr>
          <p:cNvPr id="4" name="TextBox 3">
            <a:extLst>
              <a:ext uri="{FF2B5EF4-FFF2-40B4-BE49-F238E27FC236}">
                <a16:creationId xmlns:a16="http://schemas.microsoft.com/office/drawing/2014/main" id="{6454BF32-8A28-BCB9-01D3-2DF676168E1C}"/>
              </a:ext>
            </a:extLst>
          </p:cNvPr>
          <p:cNvSpPr txBox="1"/>
          <p:nvPr/>
        </p:nvSpPr>
        <p:spPr>
          <a:xfrm>
            <a:off x="1607820" y="6842760"/>
            <a:ext cx="12386476" cy="1158240"/>
          </a:xfrm>
          <a:prstGeom prst="rect">
            <a:avLst/>
          </a:prstGeom>
          <a:noFill/>
        </p:spPr>
        <p:txBody>
          <a:bodyPr wrap="square" rtlCol="0">
            <a:noAutofit/>
          </a:bodyPr>
          <a:lstStyle/>
          <a:p>
            <a:pPr algn="ctr">
              <a:lnSpc>
                <a:spcPct val="200000"/>
              </a:lnSpc>
            </a:pPr>
            <a:r>
              <a:rPr lang="en-US" sz="1800"/>
              <a:t>This work was supported in part by the U.S Department of Energy, Office of Science, Office of Workforce Development for Teachers and Scientists (WDTS) under the Science Undergraduate Laboratory Internship Program (SULI). </a:t>
            </a:r>
            <a:endParaRPr lang="en-US" sz="2400"/>
          </a:p>
        </p:txBody>
      </p:sp>
      <p:sp>
        <p:nvSpPr>
          <p:cNvPr id="5" name="TextBox 4">
            <a:extLst>
              <a:ext uri="{FF2B5EF4-FFF2-40B4-BE49-F238E27FC236}">
                <a16:creationId xmlns:a16="http://schemas.microsoft.com/office/drawing/2014/main" id="{5C55649E-7654-11C4-B23F-A66D5451EF1C}"/>
              </a:ext>
            </a:extLst>
          </p:cNvPr>
          <p:cNvSpPr txBox="1"/>
          <p:nvPr/>
        </p:nvSpPr>
        <p:spPr>
          <a:xfrm>
            <a:off x="1233915" y="1803374"/>
            <a:ext cx="7922785" cy="4774842"/>
          </a:xfrm>
          <a:prstGeom prst="rect">
            <a:avLst/>
          </a:prstGeom>
          <a:noFill/>
        </p:spPr>
        <p:txBody>
          <a:bodyPr wrap="square" rtlCol="0">
            <a:noAutofit/>
          </a:bodyPr>
          <a:lstStyle/>
          <a:p>
            <a:pPr marL="457200" indent="-457200">
              <a:lnSpc>
                <a:spcPct val="200000"/>
              </a:lnSpc>
              <a:buFont typeface="Arial" panose="020B0604020202020204" pitchFamily="34" charset="0"/>
              <a:buChar char="•"/>
            </a:pPr>
            <a:r>
              <a:rPr lang="en-US" sz="2400" b="1"/>
              <a:t>Allison Myers-Pigg – Mentor</a:t>
            </a:r>
          </a:p>
          <a:p>
            <a:pPr marL="457200" indent="-457200">
              <a:lnSpc>
                <a:spcPct val="200000"/>
              </a:lnSpc>
              <a:buFont typeface="Arial" panose="020B0604020202020204" pitchFamily="34" charset="0"/>
              <a:buChar char="•"/>
            </a:pPr>
            <a:r>
              <a:rPr lang="en-US" sz="2400" b="1"/>
              <a:t>Nick Ward – Co mentor</a:t>
            </a:r>
          </a:p>
          <a:p>
            <a:pPr marL="457200" indent="-457200">
              <a:lnSpc>
                <a:spcPct val="200000"/>
              </a:lnSpc>
              <a:buFont typeface="Arial" panose="020B0604020202020204" pitchFamily="34" charset="0"/>
              <a:buChar char="•"/>
            </a:pPr>
            <a:r>
              <a:rPr lang="en-US" sz="2400" b="1" err="1"/>
              <a:t>Kaizad</a:t>
            </a:r>
            <a:r>
              <a:rPr lang="en-US" sz="2400" b="1"/>
              <a:t> Patel – Collaborator</a:t>
            </a:r>
          </a:p>
          <a:p>
            <a:pPr marL="457200" indent="-457200">
              <a:lnSpc>
                <a:spcPct val="200000"/>
              </a:lnSpc>
              <a:buFont typeface="Arial" panose="020B0604020202020204" pitchFamily="34" charset="0"/>
              <a:buChar char="•"/>
            </a:pPr>
            <a:r>
              <a:rPr lang="en-US" sz="2400" b="1"/>
              <a:t>Edward O’Loughlin – Collaborator</a:t>
            </a:r>
          </a:p>
          <a:p>
            <a:pPr marL="457200" indent="-457200">
              <a:lnSpc>
                <a:spcPct val="200000"/>
              </a:lnSpc>
              <a:buFont typeface="Arial" panose="020B0604020202020204" pitchFamily="34" charset="0"/>
              <a:buChar char="•"/>
            </a:pPr>
            <a:r>
              <a:rPr lang="en-US" sz="2400" b="1"/>
              <a:t>Alan Roebuck - Collaborator</a:t>
            </a:r>
          </a:p>
          <a:p>
            <a:pPr marL="457200" indent="-457200">
              <a:lnSpc>
                <a:spcPct val="200000"/>
              </a:lnSpc>
              <a:buFont typeface="Arial" panose="020B0604020202020204" pitchFamily="34" charset="0"/>
              <a:buChar char="•"/>
            </a:pPr>
            <a:r>
              <a:rPr lang="en-US" sz="2400" b="1"/>
              <a:t>Nicole C. Castilleja Bentley – SULI Coordinator</a:t>
            </a:r>
          </a:p>
          <a:p>
            <a:pPr marL="457200" indent="-457200">
              <a:lnSpc>
                <a:spcPct val="200000"/>
              </a:lnSpc>
              <a:buFont typeface="Arial" panose="020B0604020202020204" pitchFamily="34" charset="0"/>
              <a:buChar char="•"/>
            </a:pPr>
            <a:endParaRPr lang="en-US" sz="2400" b="1"/>
          </a:p>
        </p:txBody>
      </p:sp>
    </p:spTree>
    <p:extLst>
      <p:ext uri="{BB962C8B-B14F-4D97-AF65-F5344CB8AC3E}">
        <p14:creationId xmlns:p14="http://schemas.microsoft.com/office/powerpoint/2010/main" val="301283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F20DA3-498B-AF3A-B8F8-640742460253}"/>
              </a:ext>
            </a:extLst>
          </p:cNvPr>
          <p:cNvSpPr>
            <a:spLocks noGrp="1"/>
          </p:cNvSpPr>
          <p:nvPr>
            <p:ph type="sldNum" sz="quarter" idx="12"/>
          </p:nvPr>
        </p:nvSpPr>
        <p:spPr/>
        <p:txBody>
          <a:bodyPr/>
          <a:lstStyle/>
          <a:p>
            <a:fld id="{FE7A4BB3-E848-5A44-82DF-322201952CD8}" type="slidenum">
              <a:rPr lang="en-US" smtClean="0"/>
              <a:pPr/>
              <a:t>2</a:t>
            </a:fld>
            <a:endParaRPr lang="en-US"/>
          </a:p>
        </p:txBody>
      </p:sp>
      <p:pic>
        <p:nvPicPr>
          <p:cNvPr id="3" name="Picture 2" descr="A screenshot of a video game&#10;&#10;Description automatically generated with medium confidence">
            <a:extLst>
              <a:ext uri="{FF2B5EF4-FFF2-40B4-BE49-F238E27FC236}">
                <a16:creationId xmlns:a16="http://schemas.microsoft.com/office/drawing/2014/main" id="{D905848C-FEF6-6059-D7BA-2C6F9C72CF88}"/>
              </a:ext>
            </a:extLst>
          </p:cNvPr>
          <p:cNvPicPr>
            <a:picLocks noChangeAspect="1"/>
          </p:cNvPicPr>
          <p:nvPr/>
        </p:nvPicPr>
        <p:blipFill rotWithShape="1">
          <a:blip r:embed="rId3">
            <a:extLst>
              <a:ext uri="{28A0092B-C50C-407E-A947-70E740481C1C}">
                <a14:useLocalDpi xmlns:a14="http://schemas.microsoft.com/office/drawing/2010/main" val="0"/>
              </a:ext>
            </a:extLst>
          </a:blip>
          <a:srcRect t="7245"/>
          <a:stretch/>
        </p:blipFill>
        <p:spPr>
          <a:xfrm>
            <a:off x="8105958" y="1272961"/>
            <a:ext cx="6114949" cy="5471744"/>
          </a:xfrm>
          <a:prstGeom prst="rect">
            <a:avLst/>
          </a:prstGeom>
        </p:spPr>
      </p:pic>
      <p:sp>
        <p:nvSpPr>
          <p:cNvPr id="7" name="TextBox 6">
            <a:extLst>
              <a:ext uri="{FF2B5EF4-FFF2-40B4-BE49-F238E27FC236}">
                <a16:creationId xmlns:a16="http://schemas.microsoft.com/office/drawing/2014/main" id="{F7A97552-7CD9-CFCC-7891-C1BCC3EA6EC9}"/>
              </a:ext>
            </a:extLst>
          </p:cNvPr>
          <p:cNvSpPr txBox="1"/>
          <p:nvPr/>
        </p:nvSpPr>
        <p:spPr>
          <a:xfrm>
            <a:off x="7991103" y="6941293"/>
            <a:ext cx="6456416" cy="738664"/>
          </a:xfrm>
          <a:prstGeom prst="rect">
            <a:avLst/>
          </a:prstGeom>
          <a:noFill/>
        </p:spPr>
        <p:txBody>
          <a:bodyPr wrap="square">
            <a:spAutoFit/>
          </a:bodyPr>
          <a:lstStyle/>
          <a:p>
            <a:r>
              <a:rPr lang="en-US" sz="1400">
                <a:effectLst/>
              </a:rPr>
              <a:t>S. </a:t>
            </a:r>
            <a:r>
              <a:rPr lang="en-US" sz="1400" err="1">
                <a:effectLst/>
              </a:rPr>
              <a:t>Fagherazzi</a:t>
            </a:r>
            <a:r>
              <a:rPr lang="en-US" sz="1400">
                <a:effectLst/>
              </a:rPr>
              <a:t>, S. </a:t>
            </a:r>
            <a:r>
              <a:rPr lang="en-US" sz="1400" err="1">
                <a:effectLst/>
              </a:rPr>
              <a:t>Anisfeld</a:t>
            </a:r>
            <a:r>
              <a:rPr lang="en-US" sz="1400">
                <a:effectLst/>
              </a:rPr>
              <a:t>, L. Blum, E. Long, R. Feagin, A. Fernandes, W. Kearney, and K. Williams, “Frontiers | Sea Level Rise and the Dynamics of the Marsh-Upland Boundary,” Frontiers, (2019).</a:t>
            </a:r>
          </a:p>
        </p:txBody>
      </p:sp>
      <p:sp>
        <p:nvSpPr>
          <p:cNvPr id="9" name="TextBox 8">
            <a:extLst>
              <a:ext uri="{FF2B5EF4-FFF2-40B4-BE49-F238E27FC236}">
                <a16:creationId xmlns:a16="http://schemas.microsoft.com/office/drawing/2014/main" id="{6B9B600E-C858-A104-9C07-1AECC240D1A6}"/>
              </a:ext>
            </a:extLst>
          </p:cNvPr>
          <p:cNvSpPr txBox="1"/>
          <p:nvPr/>
        </p:nvSpPr>
        <p:spPr>
          <a:xfrm>
            <a:off x="1291590" y="1671156"/>
            <a:ext cx="6246290" cy="3379816"/>
          </a:xfrm>
          <a:prstGeom prst="rect">
            <a:avLst/>
          </a:prstGeom>
          <a:noFill/>
        </p:spPr>
        <p:txBody>
          <a:bodyPr wrap="square">
            <a:noAutofit/>
          </a:bodyPr>
          <a:lstStyle/>
          <a:p>
            <a:pPr marL="342900" indent="-342900">
              <a:lnSpc>
                <a:spcPct val="150000"/>
              </a:lnSpc>
              <a:buFont typeface="Arial" panose="020B0604020202020204" pitchFamily="34" charset="0"/>
              <a:buChar char="•"/>
            </a:pPr>
            <a:r>
              <a:rPr lang="en-US" sz="2400" dirty="0"/>
              <a:t>Climate change is linked to an </a:t>
            </a:r>
            <a:r>
              <a:rPr lang="en-US" sz="2400" b="1" dirty="0"/>
              <a:t>increase</a:t>
            </a:r>
            <a:r>
              <a:rPr lang="en-US" sz="2400" dirty="0"/>
              <a:t> in…</a:t>
            </a:r>
          </a:p>
          <a:p>
            <a:pPr marL="891540" lvl="1" indent="-342900">
              <a:lnSpc>
                <a:spcPct val="150000"/>
              </a:lnSpc>
              <a:buFont typeface="Arial" panose="020B0604020202020204" pitchFamily="34" charset="0"/>
              <a:buChar char="•"/>
            </a:pPr>
            <a:r>
              <a:rPr lang="en-US" sz="2400" dirty="0"/>
              <a:t>Frequency and intensity of storms</a:t>
            </a:r>
          </a:p>
          <a:p>
            <a:pPr marL="891540" lvl="1" indent="-342900">
              <a:lnSpc>
                <a:spcPct val="150000"/>
              </a:lnSpc>
              <a:buFont typeface="Arial" panose="020B0604020202020204" pitchFamily="34" charset="0"/>
              <a:buChar char="•"/>
            </a:pPr>
            <a:r>
              <a:rPr lang="en-US" sz="2400" dirty="0"/>
              <a:t>Annual precipitation and temperature</a:t>
            </a:r>
          </a:p>
          <a:p>
            <a:pPr marL="891540" lvl="1" indent="-342900">
              <a:lnSpc>
                <a:spcPct val="150000"/>
              </a:lnSpc>
              <a:buFont typeface="Arial" panose="020B0604020202020204" pitchFamily="34" charset="0"/>
              <a:buChar char="•"/>
            </a:pPr>
            <a:r>
              <a:rPr lang="en-US" sz="2400" b="1" dirty="0"/>
              <a:t>Sea levels</a:t>
            </a:r>
          </a:p>
          <a:p>
            <a:pPr marL="342900" indent="-342900">
              <a:lnSpc>
                <a:spcPct val="150000"/>
              </a:lnSpc>
              <a:buFont typeface="Arial" panose="020B0604020202020204" pitchFamily="34" charset="0"/>
              <a:buChar char="•"/>
            </a:pPr>
            <a:r>
              <a:rPr lang="en-US" sz="2400" dirty="0"/>
              <a:t>Inundation of seawater can threaten upland forests</a:t>
            </a:r>
          </a:p>
          <a:p>
            <a:pPr marL="342900" indent="-342900">
              <a:lnSpc>
                <a:spcPct val="150000"/>
              </a:lnSpc>
              <a:buFont typeface="Arial" panose="020B0604020202020204" pitchFamily="34" charset="0"/>
              <a:buChar char="•"/>
            </a:pPr>
            <a:endParaRPr lang="en-US" sz="2400" dirty="0"/>
          </a:p>
          <a:p>
            <a:pPr algn="ctr">
              <a:lnSpc>
                <a:spcPct val="150000"/>
              </a:lnSpc>
            </a:pPr>
            <a:r>
              <a:rPr lang="en-US" sz="3200" b="1" dirty="0">
                <a:highlight>
                  <a:srgbClr val="FFFF00"/>
                </a:highlight>
              </a:rPr>
              <a:t>How will this impact biogeochemical processes?</a:t>
            </a:r>
          </a:p>
        </p:txBody>
      </p:sp>
      <p:sp>
        <p:nvSpPr>
          <p:cNvPr id="11" name="TextBox 10">
            <a:extLst>
              <a:ext uri="{FF2B5EF4-FFF2-40B4-BE49-F238E27FC236}">
                <a16:creationId xmlns:a16="http://schemas.microsoft.com/office/drawing/2014/main" id="{2F308835-6753-8E7D-D769-6218273BEF57}"/>
              </a:ext>
            </a:extLst>
          </p:cNvPr>
          <p:cNvSpPr txBox="1"/>
          <p:nvPr/>
        </p:nvSpPr>
        <p:spPr>
          <a:xfrm>
            <a:off x="3665220" y="491598"/>
            <a:ext cx="7299960" cy="584775"/>
          </a:xfrm>
          <a:prstGeom prst="rect">
            <a:avLst/>
          </a:prstGeom>
          <a:noFill/>
        </p:spPr>
        <p:txBody>
          <a:bodyPr wrap="square">
            <a:spAutoFit/>
          </a:bodyPr>
          <a:lstStyle/>
          <a:p>
            <a:r>
              <a:rPr lang="en-US" sz="3200" b="1">
                <a:solidFill>
                  <a:schemeClr val="tx2"/>
                </a:solidFill>
              </a:rPr>
              <a:t>Saltwater: Bane of Coastal Forest </a:t>
            </a:r>
            <a:endParaRPr lang="en-US" sz="3200">
              <a:solidFill>
                <a:schemeClr val="tx2"/>
              </a:solidFill>
            </a:endParaRPr>
          </a:p>
        </p:txBody>
      </p:sp>
    </p:spTree>
    <p:extLst>
      <p:ext uri="{BB962C8B-B14F-4D97-AF65-F5344CB8AC3E}">
        <p14:creationId xmlns:p14="http://schemas.microsoft.com/office/powerpoint/2010/main" val="29242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0CFD4A-3546-095A-66CE-0D4D93F16F87}"/>
              </a:ext>
            </a:extLst>
          </p:cNvPr>
          <p:cNvSpPr>
            <a:spLocks noGrp="1"/>
          </p:cNvSpPr>
          <p:nvPr>
            <p:ph type="sldNum" sz="quarter" idx="12"/>
          </p:nvPr>
        </p:nvSpPr>
        <p:spPr/>
        <p:txBody>
          <a:bodyPr/>
          <a:lstStyle/>
          <a:p>
            <a:fld id="{FE7A4BB3-E848-5A44-82DF-322201952CD8}" type="slidenum">
              <a:rPr lang="en-US" smtClean="0"/>
              <a:pPr/>
              <a:t>3</a:t>
            </a:fld>
            <a:endParaRPr lang="en-US"/>
          </a:p>
        </p:txBody>
      </p:sp>
      <p:sp>
        <p:nvSpPr>
          <p:cNvPr id="3" name="TextBox 2">
            <a:extLst>
              <a:ext uri="{FF2B5EF4-FFF2-40B4-BE49-F238E27FC236}">
                <a16:creationId xmlns:a16="http://schemas.microsoft.com/office/drawing/2014/main" id="{5882435E-B14D-C7F7-CD66-BF5A16D6E26B}"/>
              </a:ext>
            </a:extLst>
          </p:cNvPr>
          <p:cNvSpPr txBox="1"/>
          <p:nvPr/>
        </p:nvSpPr>
        <p:spPr>
          <a:xfrm>
            <a:off x="2831624" y="238684"/>
            <a:ext cx="11478448" cy="1077218"/>
          </a:xfrm>
          <a:prstGeom prst="rect">
            <a:avLst/>
          </a:prstGeom>
          <a:noFill/>
        </p:spPr>
        <p:txBody>
          <a:bodyPr wrap="square" lIns="91440" tIns="45720" rIns="91440" bIns="45720" anchor="t">
            <a:spAutoFit/>
          </a:bodyPr>
          <a:lstStyle/>
          <a:p>
            <a:r>
              <a:rPr lang="en-US" sz="3200" b="1">
                <a:solidFill>
                  <a:schemeClr val="tx2"/>
                </a:solidFill>
              </a:rPr>
              <a:t>Ionic Strength may impact OM release through exchange of ions</a:t>
            </a:r>
            <a:endParaRPr lang="en-US">
              <a:solidFill>
                <a:schemeClr val="tx2"/>
              </a:solidFill>
            </a:endParaRPr>
          </a:p>
        </p:txBody>
      </p:sp>
      <p:pic>
        <p:nvPicPr>
          <p:cNvPr id="8" name="Picture 6">
            <a:extLst>
              <a:ext uri="{FF2B5EF4-FFF2-40B4-BE49-F238E27FC236}">
                <a16:creationId xmlns:a16="http://schemas.microsoft.com/office/drawing/2014/main" id="{3132B8AD-697C-630A-774F-7C0342B7F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1485" y="1972870"/>
            <a:ext cx="7762038" cy="46261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E90F3CC-202F-DD02-C073-46EF218A1214}"/>
              </a:ext>
            </a:extLst>
          </p:cNvPr>
          <p:cNvSpPr txBox="1"/>
          <p:nvPr/>
        </p:nvSpPr>
        <p:spPr>
          <a:xfrm>
            <a:off x="5914175" y="7095292"/>
            <a:ext cx="2802049" cy="677108"/>
          </a:xfrm>
          <a:prstGeom prst="rect">
            <a:avLst/>
          </a:prstGeom>
          <a:noFill/>
        </p:spPr>
        <p:txBody>
          <a:bodyPr wrap="square" rtlCol="0">
            <a:spAutoFit/>
          </a:bodyPr>
          <a:lstStyle/>
          <a:p>
            <a:pPr algn="ctr"/>
            <a:r>
              <a:rPr lang="en-US" sz="2400">
                <a:highlight>
                  <a:srgbClr val="FFFF00"/>
                </a:highlight>
              </a:rPr>
              <a:t>Ionic Strength</a:t>
            </a:r>
          </a:p>
          <a:p>
            <a:pPr algn="ctr"/>
            <a:r>
              <a:rPr lang="en-US" sz="1400"/>
              <a:t>(Tomaszewski et al., 2021)</a:t>
            </a:r>
            <a:endParaRPr lang="en-US" sz="1800"/>
          </a:p>
        </p:txBody>
      </p:sp>
      <p:sp>
        <p:nvSpPr>
          <p:cNvPr id="4" name="Rectangle 3">
            <a:extLst>
              <a:ext uri="{FF2B5EF4-FFF2-40B4-BE49-F238E27FC236}">
                <a16:creationId xmlns:a16="http://schemas.microsoft.com/office/drawing/2014/main" id="{1B0B643F-0F11-AD9D-EB95-0CB01374C1D3}"/>
              </a:ext>
            </a:extLst>
          </p:cNvPr>
          <p:cNvSpPr/>
          <p:nvPr/>
        </p:nvSpPr>
        <p:spPr>
          <a:xfrm>
            <a:off x="4171485" y="5622860"/>
            <a:ext cx="6166022" cy="976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33DC84B-FCD1-BCC4-BE79-2BBBB195B96B}"/>
              </a:ext>
            </a:extLst>
          </p:cNvPr>
          <p:cNvSpPr/>
          <p:nvPr/>
        </p:nvSpPr>
        <p:spPr>
          <a:xfrm>
            <a:off x="4514335" y="1709351"/>
            <a:ext cx="6166022" cy="976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95% of existing ocean climates could ...">
            <a:extLst>
              <a:ext uri="{FF2B5EF4-FFF2-40B4-BE49-F238E27FC236}">
                <a16:creationId xmlns:a16="http://schemas.microsoft.com/office/drawing/2014/main" id="{3B0686A3-A08F-7C9B-4226-45D9A6FC42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6864" y="2351228"/>
            <a:ext cx="3546260" cy="23598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inwater Harvesting 101 – Fresh Water ...">
            <a:extLst>
              <a:ext uri="{FF2B5EF4-FFF2-40B4-BE49-F238E27FC236}">
                <a16:creationId xmlns:a16="http://schemas.microsoft.com/office/drawing/2014/main" id="{591FD89A-4889-D019-9494-7ED6F257AA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3604" y="2517391"/>
            <a:ext cx="3296560" cy="21937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61EAFE3-C8D7-ED35-4159-071C7321FFC9}"/>
              </a:ext>
            </a:extLst>
          </p:cNvPr>
          <p:cNvSpPr/>
          <p:nvPr/>
        </p:nvSpPr>
        <p:spPr>
          <a:xfrm>
            <a:off x="5914175" y="2685535"/>
            <a:ext cx="2243055" cy="25840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5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28"/>
                                        </p:tgtEl>
                                        <p:attrNameLst>
                                          <p:attrName>ppt_x</p:attrName>
                                        </p:attrNameLst>
                                      </p:cBhvr>
                                      <p:tavLst>
                                        <p:tav tm="0">
                                          <p:val>
                                            <p:strVal val="ppt_x"/>
                                          </p:val>
                                        </p:tav>
                                        <p:tav tm="100000">
                                          <p:val>
                                            <p:strVal val="ppt_x"/>
                                          </p:val>
                                        </p:tav>
                                      </p:tavLst>
                                    </p:anim>
                                    <p:anim calcmode="lin" valueType="num">
                                      <p:cBhvr additive="base">
                                        <p:cTn id="7" dur="500"/>
                                        <p:tgtEl>
                                          <p:spTgt spid="1028"/>
                                        </p:tgtEl>
                                        <p:attrNameLst>
                                          <p:attrName>ppt_y</p:attrName>
                                        </p:attrNameLst>
                                      </p:cBhvr>
                                      <p:tavLst>
                                        <p:tav tm="0">
                                          <p:val>
                                            <p:strVal val="ppt_y"/>
                                          </p:val>
                                        </p:tav>
                                        <p:tav tm="100000">
                                          <p:val>
                                            <p:strVal val="1+ppt_h/2"/>
                                          </p:val>
                                        </p:tav>
                                      </p:tavLst>
                                    </p:anim>
                                    <p:set>
                                      <p:cBhvr>
                                        <p:cTn id="8" dur="1" fill="hold">
                                          <p:stCondLst>
                                            <p:cond delay="499"/>
                                          </p:stCondLst>
                                        </p:cTn>
                                        <p:tgtEl>
                                          <p:spTgt spid="1028"/>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1026"/>
                                        </p:tgtEl>
                                        <p:attrNameLst>
                                          <p:attrName>ppt_x</p:attrName>
                                        </p:attrNameLst>
                                      </p:cBhvr>
                                      <p:tavLst>
                                        <p:tav tm="0">
                                          <p:val>
                                            <p:strVal val="ppt_x"/>
                                          </p:val>
                                        </p:tav>
                                        <p:tav tm="100000">
                                          <p:val>
                                            <p:strVal val="ppt_x"/>
                                          </p:val>
                                        </p:tav>
                                      </p:tavLst>
                                    </p:anim>
                                    <p:anim calcmode="lin" valueType="num">
                                      <p:cBhvr additive="base">
                                        <p:cTn id="11" dur="500"/>
                                        <p:tgtEl>
                                          <p:spTgt spid="1026"/>
                                        </p:tgtEl>
                                        <p:attrNameLst>
                                          <p:attrName>ppt_y</p:attrName>
                                        </p:attrNameLst>
                                      </p:cBhvr>
                                      <p:tavLst>
                                        <p:tav tm="0">
                                          <p:val>
                                            <p:strVal val="ppt_y"/>
                                          </p:val>
                                        </p:tav>
                                        <p:tav tm="100000">
                                          <p:val>
                                            <p:strVal val="1+ppt_h/2"/>
                                          </p:val>
                                        </p:tav>
                                      </p:tavLst>
                                    </p:anim>
                                    <p:set>
                                      <p:cBhvr>
                                        <p:cTn id="12" dur="1" fill="hold">
                                          <p:stCondLst>
                                            <p:cond delay="499"/>
                                          </p:stCondLst>
                                        </p:cTn>
                                        <p:tgtEl>
                                          <p:spTgt spid="1026"/>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6"/>
                                        </p:tgtEl>
                                        <p:attrNameLst>
                                          <p:attrName>ppt_x</p:attrName>
                                        </p:attrNameLst>
                                      </p:cBhvr>
                                      <p:tavLst>
                                        <p:tav tm="0">
                                          <p:val>
                                            <p:strVal val="ppt_x"/>
                                          </p:val>
                                        </p:tav>
                                        <p:tav tm="100000">
                                          <p:val>
                                            <p:strVal val="ppt_x"/>
                                          </p:val>
                                        </p:tav>
                                      </p:tavLst>
                                    </p:anim>
                                    <p:anim calcmode="lin" valueType="num">
                                      <p:cBhvr additive="base">
                                        <p:cTn id="15" dur="500"/>
                                        <p:tgtEl>
                                          <p:spTgt spid="6"/>
                                        </p:tgtEl>
                                        <p:attrNameLst>
                                          <p:attrName>ppt_y</p:attrName>
                                        </p:attrNameLst>
                                      </p:cBhvr>
                                      <p:tavLst>
                                        <p:tav tm="0">
                                          <p:val>
                                            <p:strVal val="ppt_y"/>
                                          </p:val>
                                        </p:tav>
                                        <p:tav tm="100000">
                                          <p:val>
                                            <p:strVal val="1+ppt_h/2"/>
                                          </p:val>
                                        </p:tav>
                                      </p:tavLst>
                                    </p:anim>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grpId="0" nodeType="clickEffect">
                                  <p:stCondLst>
                                    <p:cond delay="0"/>
                                  </p:stCondLst>
                                  <p:childTnLst>
                                    <p:animEffect transition="out" filter="wipe(down)">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6" presetClass="exit" presetSubtype="32" fill="hold" grpId="0" nodeType="clickEffect">
                                  <p:stCondLst>
                                    <p:cond delay="0"/>
                                  </p:stCondLst>
                                  <p:childTnLst>
                                    <p:animEffect transition="out" filter="circle(out)">
                                      <p:cBhvr>
                                        <p:cTn id="25" dur="2000"/>
                                        <p:tgtEl>
                                          <p:spTgt spid="4"/>
                                        </p:tgtEl>
                                      </p:cBhvr>
                                    </p:animEffect>
                                    <p:set>
                                      <p:cBhvr>
                                        <p:cTn id="26"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F4AADF-E7A4-AE3C-E200-CFE8EF2600C4}"/>
              </a:ext>
            </a:extLst>
          </p:cNvPr>
          <p:cNvSpPr>
            <a:spLocks noGrp="1"/>
          </p:cNvSpPr>
          <p:nvPr>
            <p:ph type="sldNum" sz="quarter" idx="12"/>
          </p:nvPr>
        </p:nvSpPr>
        <p:spPr/>
        <p:txBody>
          <a:bodyPr/>
          <a:lstStyle/>
          <a:p>
            <a:fld id="{FE7A4BB3-E848-5A44-82DF-322201952CD8}" type="slidenum">
              <a:rPr lang="en-US" smtClean="0"/>
              <a:pPr/>
              <a:t>4</a:t>
            </a:fld>
            <a:endParaRPr lang="en-US"/>
          </a:p>
        </p:txBody>
      </p:sp>
      <p:sp>
        <p:nvSpPr>
          <p:cNvPr id="8" name="TextBox 7">
            <a:extLst>
              <a:ext uri="{FF2B5EF4-FFF2-40B4-BE49-F238E27FC236}">
                <a16:creationId xmlns:a16="http://schemas.microsoft.com/office/drawing/2014/main" id="{A3830850-AF91-FC2D-FE15-BC6309BA53AA}"/>
              </a:ext>
            </a:extLst>
          </p:cNvPr>
          <p:cNvSpPr txBox="1"/>
          <p:nvPr/>
        </p:nvSpPr>
        <p:spPr>
          <a:xfrm>
            <a:off x="3017584" y="365418"/>
            <a:ext cx="11268705" cy="1119514"/>
          </a:xfrm>
          <a:prstGeom prst="rect">
            <a:avLst/>
          </a:prstGeom>
          <a:noFill/>
        </p:spPr>
        <p:txBody>
          <a:bodyPr wrap="square" lIns="91440" tIns="45720" rIns="91440" bIns="45720" anchor="t">
            <a:noAutofit/>
          </a:bodyPr>
          <a:lstStyle/>
          <a:p>
            <a:r>
              <a:rPr lang="en-US" sz="3600" b="1">
                <a:solidFill>
                  <a:schemeClr val="tx2"/>
                </a:solidFill>
                <a:latin typeface="Calibri"/>
                <a:cs typeface="Calibri"/>
              </a:rPr>
              <a:t>Mineral-Organic Matter (e.g. Fe-OM) interactions may also drive OM release</a:t>
            </a:r>
          </a:p>
        </p:txBody>
      </p:sp>
      <p:pic>
        <p:nvPicPr>
          <p:cNvPr id="5" name="Picture 4" descr="Remediation of poly- and perfluoroalkyl substances (PFAS) contaminated  soils - To mobilize or to immobilize or to degrade? - Abstract - Europe PMC">
            <a:extLst>
              <a:ext uri="{FF2B5EF4-FFF2-40B4-BE49-F238E27FC236}">
                <a16:creationId xmlns:a16="http://schemas.microsoft.com/office/drawing/2014/main" id="{3D2E3D57-9E9C-B9C3-F5BB-B8A81CCD8D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9" t="2464" r="2571" b="4314"/>
          <a:stretch/>
        </p:blipFill>
        <p:spPr bwMode="auto">
          <a:xfrm>
            <a:off x="1477965" y="2057717"/>
            <a:ext cx="7324891" cy="41600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4">
            <a:extLst>
              <a:ext uri="{FF2B5EF4-FFF2-40B4-BE49-F238E27FC236}">
                <a16:creationId xmlns:a16="http://schemas.microsoft.com/office/drawing/2014/main" id="{9727194A-A885-0240-8F78-1C7E0F5FB345}"/>
              </a:ext>
            </a:extLst>
          </p:cNvPr>
          <p:cNvSpPr txBox="1"/>
          <p:nvPr/>
        </p:nvSpPr>
        <p:spPr>
          <a:xfrm>
            <a:off x="3044911" y="6566072"/>
            <a:ext cx="4190999" cy="677108"/>
          </a:xfrm>
          <a:prstGeom prst="rect">
            <a:avLst/>
          </a:prstGeom>
          <a:noFill/>
        </p:spPr>
        <p:txBody>
          <a:bodyPr wrap="square" rtlCol="0">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2400">
                <a:highlight>
                  <a:srgbClr val="FFFF00"/>
                </a:highlight>
              </a:rPr>
              <a:t>Mineral-OM Interactions</a:t>
            </a:r>
          </a:p>
          <a:p>
            <a:pPr algn="ctr"/>
            <a:r>
              <a:rPr lang="en-US" sz="1400"/>
              <a:t>      (Bolan et al., 2021)</a:t>
            </a:r>
            <a:endParaRPr lang="en-US" sz="1800"/>
          </a:p>
        </p:txBody>
      </p:sp>
      <p:sp>
        <p:nvSpPr>
          <p:cNvPr id="3" name="Oval 2">
            <a:extLst>
              <a:ext uri="{FF2B5EF4-FFF2-40B4-BE49-F238E27FC236}">
                <a16:creationId xmlns:a16="http://schemas.microsoft.com/office/drawing/2014/main" id="{8BDC03ED-18EC-0710-0917-E965D920D92B}"/>
              </a:ext>
            </a:extLst>
          </p:cNvPr>
          <p:cNvSpPr/>
          <p:nvPr/>
        </p:nvSpPr>
        <p:spPr>
          <a:xfrm>
            <a:off x="3730711" y="5280718"/>
            <a:ext cx="1536700" cy="685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ross-section view of soil showing layers and sublayers.">
            <a:extLst>
              <a:ext uri="{FF2B5EF4-FFF2-40B4-BE49-F238E27FC236}">
                <a16:creationId xmlns:a16="http://schemas.microsoft.com/office/drawing/2014/main" id="{0E0894CD-4382-0B88-3556-4EABBF898C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654"/>
          <a:stretch/>
        </p:blipFill>
        <p:spPr bwMode="auto">
          <a:xfrm>
            <a:off x="9894886" y="1593983"/>
            <a:ext cx="3833472" cy="5087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84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 calcmode="lin" valueType="num">
                                      <p:cBhvr additive="base">
                                        <p:cTn id="14" dur="500" fill="hold"/>
                                        <p:tgtEl>
                                          <p:spTgt spid="2050"/>
                                        </p:tgtEl>
                                        <p:attrNameLst>
                                          <p:attrName>ppt_x</p:attrName>
                                        </p:attrNameLst>
                                      </p:cBhvr>
                                      <p:tavLst>
                                        <p:tav tm="0">
                                          <p:val>
                                            <p:strVal val="#ppt_x"/>
                                          </p:val>
                                        </p:tav>
                                        <p:tav tm="100000">
                                          <p:val>
                                            <p:strVal val="#ppt_x"/>
                                          </p:val>
                                        </p:tav>
                                      </p:tavLst>
                                    </p:anim>
                                    <p:anim calcmode="lin" valueType="num">
                                      <p:cBhvr additive="base">
                                        <p:cTn id="15"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ED3F42-4A27-36F9-5D16-74DB014710BD}"/>
              </a:ext>
            </a:extLst>
          </p:cNvPr>
          <p:cNvSpPr>
            <a:spLocks noGrp="1"/>
          </p:cNvSpPr>
          <p:nvPr>
            <p:ph type="sldNum" sz="quarter" idx="12"/>
          </p:nvPr>
        </p:nvSpPr>
        <p:spPr/>
        <p:txBody>
          <a:bodyPr/>
          <a:lstStyle/>
          <a:p>
            <a:fld id="{FE7A4BB3-E848-5A44-82DF-322201952CD8}" type="slidenum">
              <a:rPr lang="en-US" smtClean="0"/>
              <a:pPr/>
              <a:t>5</a:t>
            </a:fld>
            <a:endParaRPr lang="en-US"/>
          </a:p>
        </p:txBody>
      </p:sp>
      <p:sp>
        <p:nvSpPr>
          <p:cNvPr id="5" name="TextBox 4">
            <a:extLst>
              <a:ext uri="{FF2B5EF4-FFF2-40B4-BE49-F238E27FC236}">
                <a16:creationId xmlns:a16="http://schemas.microsoft.com/office/drawing/2014/main" id="{E60BE2AC-6B24-DC7E-8441-21A27DDFBFE9}"/>
              </a:ext>
            </a:extLst>
          </p:cNvPr>
          <p:cNvSpPr txBox="1"/>
          <p:nvPr/>
        </p:nvSpPr>
        <p:spPr>
          <a:xfrm>
            <a:off x="5554979" y="286436"/>
            <a:ext cx="3520439" cy="655491"/>
          </a:xfrm>
          <a:prstGeom prst="rect">
            <a:avLst/>
          </a:prstGeom>
          <a:noFill/>
        </p:spPr>
        <p:txBody>
          <a:bodyPr wrap="square">
            <a:noAutofit/>
          </a:bodyPr>
          <a:lstStyle/>
          <a:p>
            <a:endParaRPr lang="en-US" sz="3600" b="1">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555FB5E-BD33-C7EE-EFEF-29EB1F42ED6B}"/>
              </a:ext>
            </a:extLst>
          </p:cNvPr>
          <p:cNvSpPr txBox="1"/>
          <p:nvPr/>
        </p:nvSpPr>
        <p:spPr>
          <a:xfrm>
            <a:off x="3129310" y="365418"/>
            <a:ext cx="10373329" cy="655491"/>
          </a:xfrm>
          <a:prstGeom prst="rect">
            <a:avLst/>
          </a:prstGeom>
          <a:noFill/>
        </p:spPr>
        <p:txBody>
          <a:bodyPr wrap="square">
            <a:noAutofit/>
          </a:bodyPr>
          <a:lstStyle/>
          <a:p>
            <a:r>
              <a:rPr lang="en-US" sz="3600" b="1">
                <a:solidFill>
                  <a:schemeClr val="tx2"/>
                </a:solidFill>
                <a:latin typeface="Calibri" panose="020F0502020204030204" pitchFamily="34" charset="0"/>
                <a:ea typeface="Calibri" panose="020F0502020204030204" pitchFamily="34" charset="0"/>
                <a:cs typeface="Calibri" panose="020F0502020204030204" pitchFamily="34" charset="0"/>
              </a:rPr>
              <a:t>Is Bigger Better when it comes to particle size and DOC mobilization? </a:t>
            </a:r>
          </a:p>
        </p:txBody>
      </p:sp>
      <p:pic>
        <p:nvPicPr>
          <p:cNvPr id="6" name="Picture 5">
            <a:extLst>
              <a:ext uri="{FF2B5EF4-FFF2-40B4-BE49-F238E27FC236}">
                <a16:creationId xmlns:a16="http://schemas.microsoft.com/office/drawing/2014/main" id="{B564489C-75E9-5213-E422-B2BE05561B04}"/>
              </a:ext>
            </a:extLst>
          </p:cNvPr>
          <p:cNvPicPr>
            <a:picLocks noChangeAspect="1"/>
          </p:cNvPicPr>
          <p:nvPr/>
        </p:nvPicPr>
        <p:blipFill>
          <a:blip r:embed="rId3"/>
          <a:stretch>
            <a:fillRect/>
          </a:stretch>
        </p:blipFill>
        <p:spPr>
          <a:xfrm>
            <a:off x="1326024" y="1718062"/>
            <a:ext cx="12776624" cy="6511538"/>
          </a:xfrm>
          <a:prstGeom prst="rect">
            <a:avLst/>
          </a:prstGeom>
        </p:spPr>
      </p:pic>
      <p:sp>
        <p:nvSpPr>
          <p:cNvPr id="4" name="Freeform: Shape 3">
            <a:extLst>
              <a:ext uri="{FF2B5EF4-FFF2-40B4-BE49-F238E27FC236}">
                <a16:creationId xmlns:a16="http://schemas.microsoft.com/office/drawing/2014/main" id="{BE1A751F-B12A-04C9-EACE-20A34CE48775}"/>
              </a:ext>
            </a:extLst>
          </p:cNvPr>
          <p:cNvSpPr/>
          <p:nvPr/>
        </p:nvSpPr>
        <p:spPr>
          <a:xfrm>
            <a:off x="4467513" y="3458637"/>
            <a:ext cx="5702098" cy="3052901"/>
          </a:xfrm>
          <a:custGeom>
            <a:avLst/>
            <a:gdLst>
              <a:gd name="connsiteX0" fmla="*/ 0 w 4560426"/>
              <a:gd name="connsiteY0" fmla="*/ 1157468 h 2152891"/>
              <a:gd name="connsiteX1" fmla="*/ 0 w 4560426"/>
              <a:gd name="connsiteY1" fmla="*/ 2152891 h 2152891"/>
              <a:gd name="connsiteX2" fmla="*/ 4525702 w 4560426"/>
              <a:gd name="connsiteY2" fmla="*/ 2129741 h 2152891"/>
              <a:gd name="connsiteX3" fmla="*/ 4560426 w 4560426"/>
              <a:gd name="connsiteY3" fmla="*/ 0 h 2152891"/>
              <a:gd name="connsiteX4" fmla="*/ 1973484 w 4560426"/>
              <a:gd name="connsiteY4" fmla="*/ 5787 h 2152891"/>
              <a:gd name="connsiteX5" fmla="*/ 827590 w 4560426"/>
              <a:gd name="connsiteY5" fmla="*/ 1151681 h 2152891"/>
              <a:gd name="connsiteX6" fmla="*/ 0 w 4560426"/>
              <a:gd name="connsiteY6" fmla="*/ 1157468 h 215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0426" h="2152891">
                <a:moveTo>
                  <a:pt x="0" y="1157468"/>
                </a:moveTo>
                <a:lnTo>
                  <a:pt x="0" y="2152891"/>
                </a:lnTo>
                <a:lnTo>
                  <a:pt x="4525702" y="2129741"/>
                </a:lnTo>
                <a:lnTo>
                  <a:pt x="4560426" y="0"/>
                </a:lnTo>
                <a:lnTo>
                  <a:pt x="1973484" y="5787"/>
                </a:lnTo>
                <a:lnTo>
                  <a:pt x="827590" y="1151681"/>
                </a:lnTo>
                <a:lnTo>
                  <a:pt x="0" y="1157468"/>
                </a:lnTo>
                <a:close/>
              </a:path>
            </a:pathLst>
          </a:cu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80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estion mark Bracket Clip art ...">
            <a:extLst>
              <a:ext uri="{FF2B5EF4-FFF2-40B4-BE49-F238E27FC236}">
                <a16:creationId xmlns:a16="http://schemas.microsoft.com/office/drawing/2014/main" id="{82EA3744-B33F-DBA5-6EF4-BE286096C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011" y="4755292"/>
            <a:ext cx="2602377" cy="347430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BBF7D5A-2A41-082E-5990-3BC64BBCEF05}"/>
              </a:ext>
            </a:extLst>
          </p:cNvPr>
          <p:cNvSpPr>
            <a:spLocks noGrp="1"/>
          </p:cNvSpPr>
          <p:nvPr>
            <p:ph type="sldNum" sz="quarter" idx="12"/>
          </p:nvPr>
        </p:nvSpPr>
        <p:spPr/>
        <p:txBody>
          <a:bodyPr/>
          <a:lstStyle/>
          <a:p>
            <a:fld id="{FE7A4BB3-E848-5A44-82DF-322201952CD8}" type="slidenum">
              <a:rPr lang="en-US" smtClean="0"/>
              <a:pPr/>
              <a:t>6</a:t>
            </a:fld>
            <a:endParaRPr lang="en-US"/>
          </a:p>
        </p:txBody>
      </p:sp>
      <p:sp>
        <p:nvSpPr>
          <p:cNvPr id="4" name="TextBox 3">
            <a:extLst>
              <a:ext uri="{FF2B5EF4-FFF2-40B4-BE49-F238E27FC236}">
                <a16:creationId xmlns:a16="http://schemas.microsoft.com/office/drawing/2014/main" id="{811190E0-88B1-1897-F253-C7905EBD9F6B}"/>
              </a:ext>
            </a:extLst>
          </p:cNvPr>
          <p:cNvSpPr txBox="1"/>
          <p:nvPr/>
        </p:nvSpPr>
        <p:spPr>
          <a:xfrm>
            <a:off x="1538416" y="2945382"/>
            <a:ext cx="11553568" cy="1478418"/>
          </a:xfrm>
          <a:prstGeom prst="rect">
            <a:avLst/>
          </a:prstGeom>
          <a:noFill/>
        </p:spPr>
        <p:txBody>
          <a:bodyPr wrap="square" lIns="91440" tIns="45720" rIns="91440" bIns="45720" anchor="t">
            <a:spAutoFit/>
          </a:bodyPr>
          <a:lstStyle/>
          <a:p>
            <a:pPr algn="ctr">
              <a:lnSpc>
                <a:spcPct val="150000"/>
              </a:lnSpc>
            </a:pPr>
            <a:r>
              <a:rPr lang="en-US" sz="3200">
                <a:latin typeface="+mj-lt"/>
              </a:rPr>
              <a:t>After saltwater inundation, does Fe-OM interactions provide a mechanism for colloidal OC mobilization? </a:t>
            </a:r>
            <a:endParaRPr lang="en-US" sz="2800"/>
          </a:p>
        </p:txBody>
      </p:sp>
      <p:sp>
        <p:nvSpPr>
          <p:cNvPr id="5" name="TextBox 4">
            <a:extLst>
              <a:ext uri="{FF2B5EF4-FFF2-40B4-BE49-F238E27FC236}">
                <a16:creationId xmlns:a16="http://schemas.microsoft.com/office/drawing/2014/main" id="{3D8E09DF-D84F-FCCE-8C32-778EECD58DC6}"/>
              </a:ext>
            </a:extLst>
          </p:cNvPr>
          <p:cNvSpPr txBox="1"/>
          <p:nvPr/>
        </p:nvSpPr>
        <p:spPr>
          <a:xfrm>
            <a:off x="5518817" y="661061"/>
            <a:ext cx="3592766" cy="820831"/>
          </a:xfrm>
          <a:prstGeom prst="rect">
            <a:avLst/>
          </a:prstGeom>
          <a:noFill/>
        </p:spPr>
        <p:txBody>
          <a:bodyPr wrap="square">
            <a:noAutofit/>
          </a:bodyPr>
          <a:lstStyle/>
          <a:p>
            <a:r>
              <a:rPr lang="en-US" sz="4800" b="1">
                <a:solidFill>
                  <a:schemeClr val="tx2"/>
                </a:solidFill>
                <a:latin typeface="Calibri" panose="020F0502020204030204" pitchFamily="34" charset="0"/>
                <a:ea typeface="Calibri" panose="020F0502020204030204" pitchFamily="34" charset="0"/>
                <a:cs typeface="Calibri" panose="020F0502020204030204" pitchFamily="34" charset="0"/>
              </a:rPr>
              <a:t>Big Question</a:t>
            </a:r>
          </a:p>
        </p:txBody>
      </p:sp>
    </p:spTree>
    <p:extLst>
      <p:ext uri="{BB962C8B-B14F-4D97-AF65-F5344CB8AC3E}">
        <p14:creationId xmlns:p14="http://schemas.microsoft.com/office/powerpoint/2010/main" val="341401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614640-7D44-84A5-6D86-C9B5996B9788}"/>
              </a:ext>
            </a:extLst>
          </p:cNvPr>
          <p:cNvSpPr>
            <a:spLocks noGrp="1"/>
          </p:cNvSpPr>
          <p:nvPr>
            <p:ph type="sldNum" sz="quarter" idx="12"/>
          </p:nvPr>
        </p:nvSpPr>
        <p:spPr/>
        <p:txBody>
          <a:bodyPr/>
          <a:lstStyle/>
          <a:p>
            <a:fld id="{FE7A4BB3-E848-5A44-82DF-322201952CD8}" type="slidenum">
              <a:rPr lang="en-US" smtClean="0"/>
              <a:pPr/>
              <a:t>7</a:t>
            </a:fld>
            <a:endParaRPr lang="en-US"/>
          </a:p>
        </p:txBody>
      </p:sp>
      <p:sp>
        <p:nvSpPr>
          <p:cNvPr id="3" name="TextBox 2">
            <a:extLst>
              <a:ext uri="{FF2B5EF4-FFF2-40B4-BE49-F238E27FC236}">
                <a16:creationId xmlns:a16="http://schemas.microsoft.com/office/drawing/2014/main" id="{8772EBA2-9291-D0E9-E74B-247CCD0A7CBD}"/>
              </a:ext>
            </a:extLst>
          </p:cNvPr>
          <p:cNvSpPr txBox="1"/>
          <p:nvPr/>
        </p:nvSpPr>
        <p:spPr>
          <a:xfrm>
            <a:off x="6087427" y="644755"/>
            <a:ext cx="2455546" cy="655491"/>
          </a:xfrm>
          <a:prstGeom prst="rect">
            <a:avLst/>
          </a:prstGeom>
          <a:noFill/>
        </p:spPr>
        <p:txBody>
          <a:bodyPr wrap="square">
            <a:noAutofit/>
          </a:bodyPr>
          <a:lstStyle/>
          <a:p>
            <a:r>
              <a:rPr lang="en-US" sz="3600" b="1">
                <a:solidFill>
                  <a:schemeClr val="tx2"/>
                </a:solidFill>
                <a:latin typeface="Calibri" panose="020F0502020204030204" pitchFamily="34" charset="0"/>
                <a:ea typeface="Calibri" panose="020F0502020204030204" pitchFamily="34" charset="0"/>
                <a:cs typeface="Calibri" panose="020F0502020204030204" pitchFamily="34" charset="0"/>
              </a:rPr>
              <a:t>Hypotheses </a:t>
            </a:r>
          </a:p>
        </p:txBody>
      </p:sp>
      <p:sp>
        <p:nvSpPr>
          <p:cNvPr id="4" name="TextBox 3">
            <a:extLst>
              <a:ext uri="{FF2B5EF4-FFF2-40B4-BE49-F238E27FC236}">
                <a16:creationId xmlns:a16="http://schemas.microsoft.com/office/drawing/2014/main" id="{71828609-D93C-5893-3E4B-EA31CCE7AAB7}"/>
              </a:ext>
            </a:extLst>
          </p:cNvPr>
          <p:cNvSpPr txBox="1"/>
          <p:nvPr/>
        </p:nvSpPr>
        <p:spPr>
          <a:xfrm>
            <a:off x="1341120" y="1858327"/>
            <a:ext cx="12653176" cy="5041380"/>
          </a:xfrm>
          <a:prstGeom prst="rect">
            <a:avLst/>
          </a:prstGeom>
          <a:noFill/>
          <a:ln>
            <a:noFill/>
          </a:ln>
        </p:spPr>
        <p:txBody>
          <a:bodyPr wrap="square" lIns="91440" tIns="45720" rIns="91440" bIns="45720" rtlCol="0" anchor="t">
            <a:spAutoFit/>
          </a:bodyPr>
          <a:lstStyle/>
          <a:p>
            <a:pPr marL="457200" indent="-457200">
              <a:lnSpc>
                <a:spcPct val="250000"/>
              </a:lnSpc>
              <a:buAutoNum type="arabicPeriod"/>
            </a:pPr>
            <a:r>
              <a:rPr lang="en-US" sz="2400" dirty="0">
                <a:solidFill>
                  <a:srgbClr val="191C1F"/>
                </a:solidFill>
              </a:rPr>
              <a:t>Changes in ionic strength with subsequent DI washes will result in differences in DOC mobilization</a:t>
            </a:r>
            <a:endParaRPr lang="en-US" sz="2400" dirty="0">
              <a:solidFill>
                <a:srgbClr val="191C1F"/>
              </a:solidFill>
              <a:cs typeface="Arial"/>
            </a:endParaRPr>
          </a:p>
          <a:p>
            <a:pPr marL="457200" indent="-457200">
              <a:lnSpc>
                <a:spcPct val="250000"/>
              </a:lnSpc>
              <a:buAutoNum type="arabicPeriod"/>
            </a:pPr>
            <a:r>
              <a:rPr lang="en-US" sz="2400" dirty="0">
                <a:solidFill>
                  <a:schemeClr val="accent2"/>
                </a:solidFill>
              </a:rPr>
              <a:t>Oxygenated systems will release more DOC due to OM adsorption to Fe(III).</a:t>
            </a:r>
            <a:endParaRPr lang="en-US" sz="2400" dirty="0">
              <a:solidFill>
                <a:schemeClr val="accent2"/>
              </a:solidFill>
              <a:cs typeface="Arial"/>
            </a:endParaRPr>
          </a:p>
          <a:p>
            <a:pPr marL="457200" indent="-457200">
              <a:lnSpc>
                <a:spcPct val="250000"/>
              </a:lnSpc>
              <a:buAutoNum type="arabicPeriod"/>
            </a:pPr>
            <a:r>
              <a:rPr lang="en-US" sz="2400" dirty="0">
                <a:solidFill>
                  <a:schemeClr val="accent2"/>
                </a:solidFill>
                <a:cs typeface="Arial"/>
              </a:rPr>
              <a:t>Fe(III) will be associated with </a:t>
            </a:r>
            <a:r>
              <a:rPr lang="en-US" sz="2400" b="1" dirty="0">
                <a:solidFill>
                  <a:schemeClr val="accent2"/>
                </a:solidFill>
                <a:cs typeface="Arial"/>
              </a:rPr>
              <a:t>aromatic DOM </a:t>
            </a:r>
            <a:r>
              <a:rPr lang="en-US" sz="2400" dirty="0">
                <a:solidFill>
                  <a:schemeClr val="accent2"/>
                </a:solidFill>
                <a:cs typeface="Arial"/>
              </a:rPr>
              <a:t>across all size fractions.</a:t>
            </a:r>
          </a:p>
          <a:p>
            <a:pPr marL="457200" indent="-457200">
              <a:lnSpc>
                <a:spcPct val="250000"/>
              </a:lnSpc>
              <a:buAutoNum type="arabicPeriod"/>
            </a:pPr>
            <a:endParaRPr lang="en-US" sz="2400" dirty="0">
              <a:solidFill>
                <a:schemeClr val="bg2"/>
              </a:solidFill>
            </a:endParaRPr>
          </a:p>
          <a:p>
            <a:pPr marL="457200" indent="-457200">
              <a:buAutoNum type="arabicPeriod"/>
            </a:pPr>
            <a:endParaRPr lang="en-US" dirty="0"/>
          </a:p>
        </p:txBody>
      </p:sp>
    </p:spTree>
    <p:extLst>
      <p:ext uri="{BB962C8B-B14F-4D97-AF65-F5344CB8AC3E}">
        <p14:creationId xmlns:p14="http://schemas.microsoft.com/office/powerpoint/2010/main" val="153202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94C24FF-D94E-6E20-A6AB-1EF04635EE9F}"/>
              </a:ext>
            </a:extLst>
          </p:cNvPr>
          <p:cNvSpPr/>
          <p:nvPr/>
        </p:nvSpPr>
        <p:spPr>
          <a:xfrm>
            <a:off x="0" y="0"/>
            <a:ext cx="14630400" cy="8229600"/>
          </a:xfrm>
          <a:prstGeom prst="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8E48A48-1C01-C7B9-74F5-1E469025593F}"/>
              </a:ext>
            </a:extLst>
          </p:cNvPr>
          <p:cNvPicPr>
            <a:picLocks noChangeAspect="1"/>
          </p:cNvPicPr>
          <p:nvPr/>
        </p:nvPicPr>
        <p:blipFill rotWithShape="1">
          <a:blip r:embed="rId3"/>
          <a:srcRect l="662" r="1"/>
          <a:stretch/>
        </p:blipFill>
        <p:spPr>
          <a:xfrm>
            <a:off x="4321515" y="333977"/>
            <a:ext cx="2692273" cy="3391645"/>
          </a:xfrm>
          <a:prstGeom prst="rect">
            <a:avLst/>
          </a:prstGeom>
        </p:spPr>
      </p:pic>
      <p:sp>
        <p:nvSpPr>
          <p:cNvPr id="2" name="Slide Number Placeholder 1">
            <a:extLst>
              <a:ext uri="{FF2B5EF4-FFF2-40B4-BE49-F238E27FC236}">
                <a16:creationId xmlns:a16="http://schemas.microsoft.com/office/drawing/2014/main" id="{08684B04-091B-BF74-680C-8D4228C523C7}"/>
              </a:ext>
            </a:extLst>
          </p:cNvPr>
          <p:cNvSpPr>
            <a:spLocks noGrp="1"/>
          </p:cNvSpPr>
          <p:nvPr>
            <p:ph type="sldNum" sz="quarter" idx="12"/>
          </p:nvPr>
        </p:nvSpPr>
        <p:spPr/>
        <p:txBody>
          <a:bodyPr/>
          <a:lstStyle/>
          <a:p>
            <a:fld id="{FE7A4BB3-E848-5A44-82DF-322201952CD8}" type="slidenum">
              <a:rPr lang="en-US" smtClean="0"/>
              <a:pPr/>
              <a:t>8</a:t>
            </a:fld>
            <a:endParaRPr lang="en-US"/>
          </a:p>
        </p:txBody>
      </p:sp>
      <p:sp>
        <p:nvSpPr>
          <p:cNvPr id="3" name="TextBox 2">
            <a:extLst>
              <a:ext uri="{FF2B5EF4-FFF2-40B4-BE49-F238E27FC236}">
                <a16:creationId xmlns:a16="http://schemas.microsoft.com/office/drawing/2014/main" id="{0918BFEB-65AA-12CC-E058-09CA3577CA01}"/>
              </a:ext>
            </a:extLst>
          </p:cNvPr>
          <p:cNvSpPr txBox="1"/>
          <p:nvPr/>
        </p:nvSpPr>
        <p:spPr>
          <a:xfrm>
            <a:off x="5146261" y="365418"/>
            <a:ext cx="4337877" cy="655491"/>
          </a:xfrm>
          <a:prstGeom prst="rect">
            <a:avLst/>
          </a:prstGeom>
          <a:noFill/>
        </p:spPr>
        <p:txBody>
          <a:bodyPr wrap="square">
            <a:noAutofit/>
          </a:bodyPr>
          <a:lstStyle/>
          <a:p>
            <a:endParaRPr lang="en-US" sz="3600" b="1">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CBCC39D-F4FE-3F1E-EE7B-2D61AF6726AB}"/>
              </a:ext>
            </a:extLst>
          </p:cNvPr>
          <p:cNvSpPr txBox="1"/>
          <p:nvPr/>
        </p:nvSpPr>
        <p:spPr>
          <a:xfrm>
            <a:off x="8709185" y="74046"/>
            <a:ext cx="4130041" cy="682408"/>
          </a:xfrm>
          <a:prstGeom prst="rect">
            <a:avLst/>
          </a:prstGeom>
          <a:noFill/>
        </p:spPr>
        <p:txBody>
          <a:bodyPr wrap="square">
            <a:noAutofit/>
          </a:bodyPr>
          <a:lstStyle/>
          <a:p>
            <a:r>
              <a:rPr lang="en-US" sz="3600" b="1">
                <a:solidFill>
                  <a:schemeClr val="tx2"/>
                </a:solidFill>
                <a:latin typeface="Calibri" panose="020F0502020204030204" pitchFamily="34" charset="0"/>
                <a:ea typeface="Calibri" panose="020F0502020204030204" pitchFamily="34" charset="0"/>
                <a:cs typeface="Calibri" panose="020F0502020204030204" pitchFamily="34" charset="0"/>
              </a:rPr>
              <a:t>Experimental Design </a:t>
            </a:r>
          </a:p>
        </p:txBody>
      </p:sp>
      <p:sp>
        <p:nvSpPr>
          <p:cNvPr id="7" name="TextBox 1">
            <a:extLst>
              <a:ext uri="{FF2B5EF4-FFF2-40B4-BE49-F238E27FC236}">
                <a16:creationId xmlns:a16="http://schemas.microsoft.com/office/drawing/2014/main" id="{8A473AB4-8658-BFFC-2604-072A56D379C2}"/>
              </a:ext>
            </a:extLst>
          </p:cNvPr>
          <p:cNvSpPr txBox="1"/>
          <p:nvPr/>
        </p:nvSpPr>
        <p:spPr>
          <a:xfrm>
            <a:off x="1745159" y="74046"/>
            <a:ext cx="1927135" cy="682408"/>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b="1">
                <a:latin typeface="Arial" panose="020B0604020202020204" pitchFamily="34" charset="0"/>
                <a:cs typeface="Arial" panose="020B0604020202020204" pitchFamily="34" charset="0"/>
              </a:rPr>
              <a:t>Soil</a:t>
            </a:r>
            <a:endParaRPr lang="en-US" sz="1600" b="1">
              <a:latin typeface="Arial" panose="020B0604020202020204" pitchFamily="34" charset="0"/>
              <a:cs typeface="Arial" panose="020B0604020202020204" pitchFamily="34" charset="0"/>
            </a:endParaRPr>
          </a:p>
          <a:p>
            <a:pPr algn="ctr"/>
            <a:r>
              <a:rPr lang="en-US" sz="1200">
                <a:latin typeface="Arial" panose="020B0604020202020204" pitchFamily="34" charset="0"/>
                <a:cs typeface="Arial" panose="020B0604020202020204" pitchFamily="34" charset="0"/>
              </a:rPr>
              <a:t>5 g field</a:t>
            </a:r>
            <a:r>
              <a:rPr lang="en-US" sz="1200" baseline="0">
                <a:latin typeface="Arial" panose="020B0604020202020204" pitchFamily="34" charset="0"/>
                <a:cs typeface="Arial" panose="020B0604020202020204" pitchFamily="34" charset="0"/>
              </a:rPr>
              <a:t> moist soil</a:t>
            </a:r>
          </a:p>
          <a:p>
            <a:pPr algn="ctr"/>
            <a:r>
              <a:rPr lang="en-US" sz="1200" baseline="0">
                <a:latin typeface="Arial" panose="020B0604020202020204" pitchFamily="34" charset="0"/>
                <a:cs typeface="Arial" panose="020B0604020202020204" pitchFamily="34" charset="0"/>
              </a:rPr>
              <a:t>72 </a:t>
            </a:r>
            <a:r>
              <a:rPr lang="en-US" sz="1200" baseline="0" err="1">
                <a:latin typeface="Arial" panose="020B0604020202020204" pitchFamily="34" charset="0"/>
                <a:cs typeface="Arial" panose="020B0604020202020204" pitchFamily="34" charset="0"/>
              </a:rPr>
              <a:t>hr</a:t>
            </a:r>
            <a:r>
              <a:rPr lang="en-US" sz="1200" baseline="0">
                <a:latin typeface="Arial" panose="020B0604020202020204" pitchFamily="34" charset="0"/>
                <a:cs typeface="Arial" panose="020B0604020202020204" pitchFamily="34" charset="0"/>
              </a:rPr>
              <a:t> anoxic treatment</a:t>
            </a:r>
            <a:endParaRPr lang="en-US" sz="1200">
              <a:latin typeface="Arial" panose="020B0604020202020204" pitchFamily="34" charset="0"/>
              <a:cs typeface="Arial" panose="020B0604020202020204" pitchFamily="34" charset="0"/>
            </a:endParaRPr>
          </a:p>
        </p:txBody>
      </p:sp>
      <p:sp>
        <p:nvSpPr>
          <p:cNvPr id="10" name="TextBox 32">
            <a:extLst>
              <a:ext uri="{FF2B5EF4-FFF2-40B4-BE49-F238E27FC236}">
                <a16:creationId xmlns:a16="http://schemas.microsoft.com/office/drawing/2014/main" id="{AAD78C7F-B340-4B0C-A0C5-D199CCDA1591}"/>
              </a:ext>
            </a:extLst>
          </p:cNvPr>
          <p:cNvSpPr txBox="1"/>
          <p:nvPr/>
        </p:nvSpPr>
        <p:spPr>
          <a:xfrm>
            <a:off x="63497" y="74045"/>
            <a:ext cx="1618165" cy="3386181"/>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b="1">
                <a:latin typeface="Arial" panose="020B0604020202020204" pitchFamily="34" charset="0"/>
                <a:cs typeface="Arial" panose="020B0604020202020204" pitchFamily="34" charset="0"/>
              </a:rPr>
              <a:t>Sampling</a:t>
            </a:r>
          </a:p>
          <a:p>
            <a:pPr algn="l"/>
            <a:r>
              <a:rPr lang="en-US" sz="1200">
                <a:latin typeface="Arial" panose="020B0604020202020204" pitchFamily="34" charset="0"/>
                <a:cs typeface="Arial" panose="020B0604020202020204" pitchFamily="34" charset="0"/>
              </a:rPr>
              <a:t>Prepared</a:t>
            </a:r>
            <a:r>
              <a:rPr lang="en-US" sz="1200" baseline="0">
                <a:latin typeface="Arial" panose="020B0604020202020204" pitchFamily="34" charset="0"/>
                <a:cs typeface="Arial" panose="020B0604020202020204" pitchFamily="34" charset="0"/>
              </a:rPr>
              <a:t> in triplicate</a:t>
            </a:r>
          </a:p>
          <a:p>
            <a:pPr algn="l"/>
            <a:endParaRPr lang="en-US" sz="1200" baseline="0">
              <a:latin typeface="Arial" panose="020B0604020202020204" pitchFamily="34" charset="0"/>
              <a:cs typeface="Arial" panose="020B0604020202020204" pitchFamily="34" charset="0"/>
            </a:endParaRPr>
          </a:p>
          <a:p>
            <a:pPr algn="l"/>
            <a:r>
              <a:rPr lang="en-US" sz="1200" b="1" baseline="0">
                <a:latin typeface="Arial" panose="020B0604020202020204" pitchFamily="34" charset="0"/>
                <a:cs typeface="Arial" panose="020B0604020202020204" pitchFamily="34" charset="0"/>
              </a:rPr>
              <a:t>5 washes</a:t>
            </a:r>
          </a:p>
          <a:p>
            <a:pPr algn="l"/>
            <a:r>
              <a:rPr lang="en-US" sz="1200" baseline="0">
                <a:latin typeface="Arial" panose="020B0604020202020204" pitchFamily="34" charset="0"/>
                <a:cs typeface="Arial" panose="020B0604020202020204" pitchFamily="34" charset="0"/>
              </a:rPr>
              <a:t>1 /w 25% Artificial seawater (ASW)</a:t>
            </a:r>
          </a:p>
          <a:p>
            <a:pPr algn="l"/>
            <a:r>
              <a:rPr lang="en-US" sz="1200" baseline="0">
                <a:latin typeface="Arial" panose="020B0604020202020204" pitchFamily="34" charset="0"/>
                <a:cs typeface="Arial" panose="020B0604020202020204" pitchFamily="34" charset="0"/>
              </a:rPr>
              <a:t>4 /w DI water</a:t>
            </a:r>
          </a:p>
          <a:p>
            <a:pPr algn="l"/>
            <a:endParaRPr lang="en-US" sz="1200" baseline="0">
              <a:latin typeface="Arial" panose="020B0604020202020204" pitchFamily="34" charset="0"/>
              <a:cs typeface="Arial" panose="020B0604020202020204" pitchFamily="34" charset="0"/>
            </a:endParaRPr>
          </a:p>
          <a:p>
            <a:pPr algn="l"/>
            <a:r>
              <a:rPr lang="en-US" sz="1200" b="1">
                <a:latin typeface="Arial" panose="020B0604020202020204" pitchFamily="34" charset="0"/>
                <a:cs typeface="Arial" panose="020B0604020202020204" pitchFamily="34" charset="0"/>
              </a:rPr>
              <a:t>3 Size Fractions (</a:t>
            </a:r>
            <a:r>
              <a:rPr lang="en-US" sz="1200" b="1">
                <a:latin typeface="Symbol" panose="05050102010706020507" pitchFamily="18" charset="2"/>
                <a:cs typeface="Arial" panose="020B0604020202020204" pitchFamily="34" charset="0"/>
              </a:rPr>
              <a:t>m</a:t>
            </a:r>
            <a:r>
              <a:rPr lang="en-US" sz="1200" b="1">
                <a:latin typeface="Arial" panose="020B0604020202020204" pitchFamily="34" charset="0"/>
                <a:cs typeface="Arial" panose="020B0604020202020204" pitchFamily="34" charset="0"/>
              </a:rPr>
              <a:t>m)</a:t>
            </a:r>
          </a:p>
          <a:p>
            <a:pPr algn="l"/>
            <a:r>
              <a:rPr lang="en-US" sz="1200">
                <a:latin typeface="Arial" panose="020B0604020202020204" pitchFamily="34" charset="0"/>
                <a:cs typeface="Arial" panose="020B0604020202020204" pitchFamily="34" charset="0"/>
              </a:rPr>
              <a:t>&lt;0.1</a:t>
            </a:r>
          </a:p>
          <a:p>
            <a:pPr algn="l"/>
            <a:r>
              <a:rPr lang="en-US" sz="1200">
                <a:latin typeface="Arial" panose="020B0604020202020204" pitchFamily="34" charset="0"/>
                <a:cs typeface="Arial" panose="020B0604020202020204" pitchFamily="34" charset="0"/>
              </a:rPr>
              <a:t>0.1-0.45</a:t>
            </a:r>
          </a:p>
          <a:p>
            <a:pPr algn="l"/>
            <a:r>
              <a:rPr lang="en-US" sz="1200">
                <a:latin typeface="Arial" panose="020B0604020202020204" pitchFamily="34" charset="0"/>
                <a:cs typeface="Arial" panose="020B0604020202020204" pitchFamily="34" charset="0"/>
              </a:rPr>
              <a:t>0.45-1.0</a:t>
            </a:r>
          </a:p>
          <a:p>
            <a:pPr algn="l"/>
            <a:endParaRPr lang="en-US" sz="1200">
              <a:latin typeface="Arial" panose="020B0604020202020204" pitchFamily="34" charset="0"/>
              <a:cs typeface="Arial" panose="020B0604020202020204" pitchFamily="34" charset="0"/>
            </a:endParaRPr>
          </a:p>
          <a:p>
            <a:pPr algn="l"/>
            <a:r>
              <a:rPr lang="en-US" sz="1200" b="1">
                <a:latin typeface="Arial" panose="020B0604020202020204" pitchFamily="34" charset="0"/>
                <a:cs typeface="Arial" panose="020B0604020202020204" pitchFamily="34" charset="0"/>
              </a:rPr>
              <a:t>2</a:t>
            </a:r>
            <a:r>
              <a:rPr lang="en-US" sz="1200" b="1" baseline="0">
                <a:latin typeface="Arial" panose="020B0604020202020204" pitchFamily="34" charset="0"/>
                <a:cs typeface="Arial" panose="020B0604020202020204" pitchFamily="34" charset="0"/>
              </a:rPr>
              <a:t> Treatments</a:t>
            </a:r>
          </a:p>
          <a:p>
            <a:pPr algn="l"/>
            <a:r>
              <a:rPr lang="en-US" sz="1200" b="0" baseline="0" err="1">
                <a:latin typeface="Arial" panose="020B0604020202020204" pitchFamily="34" charset="0"/>
                <a:cs typeface="Arial" panose="020B0604020202020204" pitchFamily="34" charset="0"/>
              </a:rPr>
              <a:t>Oxic</a:t>
            </a:r>
            <a:endParaRPr lang="en-US" sz="1200" b="0" baseline="0">
              <a:latin typeface="Arial" panose="020B0604020202020204" pitchFamily="34" charset="0"/>
              <a:cs typeface="Arial" panose="020B0604020202020204" pitchFamily="34" charset="0"/>
            </a:endParaRPr>
          </a:p>
          <a:p>
            <a:pPr algn="l"/>
            <a:r>
              <a:rPr lang="en-US" sz="1200" b="0" baseline="0">
                <a:latin typeface="Arial" panose="020B0604020202020204" pitchFamily="34" charset="0"/>
                <a:cs typeface="Arial" panose="020B0604020202020204" pitchFamily="34" charset="0"/>
              </a:rPr>
              <a:t>Anoxic</a:t>
            </a:r>
            <a:endParaRPr lang="en-US" sz="1200" b="0">
              <a:latin typeface="Arial" panose="020B0604020202020204" pitchFamily="34" charset="0"/>
              <a:cs typeface="Arial" panose="020B0604020202020204" pitchFamily="34" charset="0"/>
            </a:endParaRPr>
          </a:p>
        </p:txBody>
      </p:sp>
      <p:sp>
        <p:nvSpPr>
          <p:cNvPr id="64" name="TextBox 31">
            <a:extLst>
              <a:ext uri="{FF2B5EF4-FFF2-40B4-BE49-F238E27FC236}">
                <a16:creationId xmlns:a16="http://schemas.microsoft.com/office/drawing/2014/main" id="{E1BE00FB-E4E8-496F-A969-88A8585D2F53}"/>
              </a:ext>
            </a:extLst>
          </p:cNvPr>
          <p:cNvSpPr txBox="1"/>
          <p:nvPr/>
        </p:nvSpPr>
        <p:spPr>
          <a:xfrm>
            <a:off x="6129479" y="213511"/>
            <a:ext cx="2014827" cy="959304"/>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b="1" baseline="0">
                <a:latin typeface="Arial" panose="020B0604020202020204" pitchFamily="34" charset="0"/>
                <a:cs typeface="Arial" panose="020B0604020202020204" pitchFamily="34" charset="0"/>
              </a:rPr>
              <a:t>Wash added</a:t>
            </a:r>
          </a:p>
          <a:p>
            <a:pPr algn="ctr"/>
            <a:r>
              <a:rPr lang="en-US" sz="1200" baseline="0">
                <a:latin typeface="Arial" panose="020B0604020202020204" pitchFamily="34" charset="0"/>
                <a:cs typeface="Arial" panose="020B0604020202020204" pitchFamily="34" charset="0"/>
              </a:rPr>
              <a:t>35 mL of 25% ASW</a:t>
            </a:r>
          </a:p>
          <a:p>
            <a:pPr algn="ctr"/>
            <a:r>
              <a:rPr lang="en-US" sz="1200" baseline="0">
                <a:latin typeface="Arial" panose="020B0604020202020204" pitchFamily="34" charset="0"/>
                <a:cs typeface="Arial" panose="020B0604020202020204" pitchFamily="34" charset="0"/>
              </a:rPr>
              <a:t>Anoxic samples were in glove box</a:t>
            </a:r>
          </a:p>
        </p:txBody>
      </p:sp>
      <p:pic>
        <p:nvPicPr>
          <p:cNvPr id="5" name="Picture 4">
            <a:extLst>
              <a:ext uri="{FF2B5EF4-FFF2-40B4-BE49-F238E27FC236}">
                <a16:creationId xmlns:a16="http://schemas.microsoft.com/office/drawing/2014/main" id="{FF8D1282-9749-D3D6-E679-848F906CA25C}"/>
              </a:ext>
            </a:extLst>
          </p:cNvPr>
          <p:cNvPicPr>
            <a:picLocks noChangeAspect="1"/>
          </p:cNvPicPr>
          <p:nvPr/>
        </p:nvPicPr>
        <p:blipFill>
          <a:blip r:embed="rId4"/>
          <a:stretch>
            <a:fillRect/>
          </a:stretch>
        </p:blipFill>
        <p:spPr>
          <a:xfrm>
            <a:off x="2940301" y="856985"/>
            <a:ext cx="1419423" cy="2962688"/>
          </a:xfrm>
          <a:prstGeom prst="rect">
            <a:avLst/>
          </a:prstGeom>
        </p:spPr>
      </p:pic>
      <p:sp>
        <p:nvSpPr>
          <p:cNvPr id="62" name="Cloud 61">
            <a:extLst>
              <a:ext uri="{FF2B5EF4-FFF2-40B4-BE49-F238E27FC236}">
                <a16:creationId xmlns:a16="http://schemas.microsoft.com/office/drawing/2014/main" id="{22212479-24A5-55C8-9761-3918223F6CA8}"/>
              </a:ext>
            </a:extLst>
          </p:cNvPr>
          <p:cNvSpPr/>
          <p:nvPr/>
        </p:nvSpPr>
        <p:spPr>
          <a:xfrm>
            <a:off x="2085893" y="839235"/>
            <a:ext cx="1028226" cy="633778"/>
          </a:xfrm>
          <a:prstGeom prst="cloud">
            <a:avLst/>
          </a:prstGeom>
          <a:solidFill>
            <a:srgbClr val="7F6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E95FCF-9DD5-61B6-B2D8-B5242595FAC7}"/>
              </a:ext>
            </a:extLst>
          </p:cNvPr>
          <p:cNvSpPr/>
          <p:nvPr/>
        </p:nvSpPr>
        <p:spPr>
          <a:xfrm>
            <a:off x="6782463" y="2480806"/>
            <a:ext cx="353833" cy="596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2BA87F2-39F2-1D07-A014-F00F13CCB83D}"/>
              </a:ext>
            </a:extLst>
          </p:cNvPr>
          <p:cNvPicPr>
            <a:picLocks noChangeAspect="1"/>
          </p:cNvPicPr>
          <p:nvPr/>
        </p:nvPicPr>
        <p:blipFill>
          <a:blip r:embed="rId5"/>
          <a:stretch>
            <a:fillRect/>
          </a:stretch>
        </p:blipFill>
        <p:spPr>
          <a:xfrm>
            <a:off x="7136296" y="1711851"/>
            <a:ext cx="4129119" cy="1868225"/>
          </a:xfrm>
          <a:prstGeom prst="rect">
            <a:avLst/>
          </a:prstGeom>
        </p:spPr>
      </p:pic>
      <p:sp>
        <p:nvSpPr>
          <p:cNvPr id="63" name="TextBox 151">
            <a:extLst>
              <a:ext uri="{FF2B5EF4-FFF2-40B4-BE49-F238E27FC236}">
                <a16:creationId xmlns:a16="http://schemas.microsoft.com/office/drawing/2014/main" id="{AD7E26F7-2425-454C-8642-A35B75CCF268}"/>
              </a:ext>
            </a:extLst>
          </p:cNvPr>
          <p:cNvSpPr txBox="1"/>
          <p:nvPr/>
        </p:nvSpPr>
        <p:spPr>
          <a:xfrm>
            <a:off x="9045716" y="1029443"/>
            <a:ext cx="1736690" cy="682408"/>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b="1" baseline="0">
                <a:latin typeface="Arial" panose="020B0604020202020204" pitchFamily="34" charset="0"/>
                <a:cs typeface="Arial" panose="020B0604020202020204" pitchFamily="34" charset="0"/>
              </a:rPr>
              <a:t>Shaker Table</a:t>
            </a:r>
          </a:p>
          <a:p>
            <a:pPr algn="ctr"/>
            <a:r>
              <a:rPr lang="en-US" sz="1200" baseline="0">
                <a:latin typeface="Arial" panose="020B0604020202020204" pitchFamily="34" charset="0"/>
                <a:cs typeface="Arial" panose="020B0604020202020204" pitchFamily="34" charset="0"/>
              </a:rPr>
              <a:t>Shaken for 24 </a:t>
            </a:r>
            <a:r>
              <a:rPr lang="en-US" sz="1200" baseline="0" err="1">
                <a:latin typeface="Arial" panose="020B0604020202020204" pitchFamily="34" charset="0"/>
                <a:cs typeface="Arial" panose="020B0604020202020204" pitchFamily="34" charset="0"/>
              </a:rPr>
              <a:t>hrs</a:t>
            </a:r>
            <a:endParaRPr lang="en-US" sz="1200" baseline="0">
              <a:latin typeface="Arial" panose="020B0604020202020204" pitchFamily="34" charset="0"/>
              <a:cs typeface="Arial" panose="020B0604020202020204" pitchFamily="34" charset="0"/>
            </a:endParaRPr>
          </a:p>
          <a:p>
            <a:pPr algn="ctr"/>
            <a:r>
              <a:rPr lang="en-US" sz="1200" baseline="0">
                <a:latin typeface="Arial" panose="020B0604020202020204" pitchFamily="34" charset="0"/>
                <a:cs typeface="Arial" panose="020B0604020202020204" pitchFamily="34" charset="0"/>
              </a:rPr>
              <a:t>270 RPM</a:t>
            </a:r>
          </a:p>
        </p:txBody>
      </p:sp>
      <p:sp>
        <p:nvSpPr>
          <p:cNvPr id="15" name="Rectangle 14">
            <a:extLst>
              <a:ext uri="{FF2B5EF4-FFF2-40B4-BE49-F238E27FC236}">
                <a16:creationId xmlns:a16="http://schemas.microsoft.com/office/drawing/2014/main" id="{599DF00D-BC7F-2531-0761-4D63925EF9DD}"/>
              </a:ext>
            </a:extLst>
          </p:cNvPr>
          <p:cNvSpPr/>
          <p:nvPr/>
        </p:nvSpPr>
        <p:spPr>
          <a:xfrm>
            <a:off x="6999577" y="3014741"/>
            <a:ext cx="411885" cy="6738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0F8E49E-AE72-C32C-16D4-CDF1477727F0}"/>
              </a:ext>
            </a:extLst>
          </p:cNvPr>
          <p:cNvPicPr>
            <a:picLocks noChangeAspect="1"/>
          </p:cNvPicPr>
          <p:nvPr/>
        </p:nvPicPr>
        <p:blipFill>
          <a:blip r:embed="rId6"/>
          <a:stretch>
            <a:fillRect/>
          </a:stretch>
        </p:blipFill>
        <p:spPr>
          <a:xfrm>
            <a:off x="8821431" y="3509836"/>
            <a:ext cx="2188071" cy="3559397"/>
          </a:xfrm>
          <a:prstGeom prst="rect">
            <a:avLst/>
          </a:prstGeom>
        </p:spPr>
      </p:pic>
      <p:pic>
        <p:nvPicPr>
          <p:cNvPr id="19" name="Picture 18">
            <a:extLst>
              <a:ext uri="{FF2B5EF4-FFF2-40B4-BE49-F238E27FC236}">
                <a16:creationId xmlns:a16="http://schemas.microsoft.com/office/drawing/2014/main" id="{2B234B21-8169-70C5-3A9A-1C5352E50517}"/>
              </a:ext>
            </a:extLst>
          </p:cNvPr>
          <p:cNvPicPr>
            <a:picLocks noChangeAspect="1"/>
          </p:cNvPicPr>
          <p:nvPr/>
        </p:nvPicPr>
        <p:blipFill rotWithShape="1">
          <a:blip r:embed="rId7"/>
          <a:srcRect t="6529" b="4881"/>
          <a:stretch/>
        </p:blipFill>
        <p:spPr>
          <a:xfrm>
            <a:off x="11005993" y="3518327"/>
            <a:ext cx="1943371" cy="2337683"/>
          </a:xfrm>
          <a:prstGeom prst="rect">
            <a:avLst/>
          </a:prstGeom>
        </p:spPr>
      </p:pic>
      <p:sp>
        <p:nvSpPr>
          <p:cNvPr id="65" name="TextBox 256">
            <a:extLst>
              <a:ext uri="{FF2B5EF4-FFF2-40B4-BE49-F238E27FC236}">
                <a16:creationId xmlns:a16="http://schemas.microsoft.com/office/drawing/2014/main" id="{50A4A2DA-2C9F-4EA2-B03F-B6808FF3E199}"/>
              </a:ext>
            </a:extLst>
          </p:cNvPr>
          <p:cNvSpPr txBox="1"/>
          <p:nvPr/>
        </p:nvSpPr>
        <p:spPr>
          <a:xfrm rot="21381050">
            <a:off x="10352770" y="5488686"/>
            <a:ext cx="2139435" cy="832303"/>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b="1" baseline="0">
                <a:latin typeface="Arial" panose="020B0604020202020204" pitchFamily="34" charset="0"/>
                <a:cs typeface="Arial" panose="020B0604020202020204" pitchFamily="34" charset="0"/>
              </a:rPr>
              <a:t>O</a:t>
            </a:r>
            <a:r>
              <a:rPr lang="en-US" sz="1800" b="1" baseline="-25000">
                <a:latin typeface="Arial" panose="020B0604020202020204" pitchFamily="34" charset="0"/>
                <a:cs typeface="Arial" panose="020B0604020202020204" pitchFamily="34" charset="0"/>
              </a:rPr>
              <a:t>2</a:t>
            </a:r>
            <a:r>
              <a:rPr lang="en-US" sz="1800" b="1" baseline="0">
                <a:latin typeface="Arial" panose="020B0604020202020204" pitchFamily="34" charset="0"/>
                <a:cs typeface="Arial" panose="020B0604020202020204" pitchFamily="34" charset="0"/>
              </a:rPr>
              <a:t>%</a:t>
            </a:r>
          </a:p>
          <a:p>
            <a:pPr algn="ctr"/>
            <a:r>
              <a:rPr lang="en-US" sz="1200" b="0" baseline="0">
                <a:latin typeface="Arial" panose="020B0604020202020204" pitchFamily="34" charset="0"/>
                <a:cs typeface="Arial" panose="020B0604020202020204" pitchFamily="34" charset="0"/>
              </a:rPr>
              <a:t>Used a </a:t>
            </a:r>
            <a:r>
              <a:rPr lang="en-US" sz="1200" b="0" baseline="0" err="1">
                <a:latin typeface="Arial" panose="020B0604020202020204" pitchFamily="34" charset="0"/>
                <a:cs typeface="Arial" panose="020B0604020202020204" pitchFamily="34" charset="0"/>
              </a:rPr>
              <a:t>Firesting</a:t>
            </a:r>
            <a:r>
              <a:rPr lang="en-US" sz="1200" b="0" baseline="0">
                <a:latin typeface="Arial" panose="020B0604020202020204" pitchFamily="34" charset="0"/>
                <a:cs typeface="Arial" panose="020B0604020202020204" pitchFamily="34" charset="0"/>
              </a:rPr>
              <a:t> GO2 probe</a:t>
            </a:r>
          </a:p>
          <a:p>
            <a:pPr algn="ctr"/>
            <a:r>
              <a:rPr lang="en-US" sz="1200" b="0" baseline="0">
                <a:latin typeface="Arial" panose="020B0604020202020204" pitchFamily="34" charset="0"/>
                <a:cs typeface="Arial" panose="020B0604020202020204" pitchFamily="34" charset="0"/>
              </a:rPr>
              <a:t> Set to room temp (20°C)</a:t>
            </a:r>
          </a:p>
          <a:p>
            <a:pPr algn="ctr"/>
            <a:endParaRPr lang="en-US" sz="1050" baseline="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B036043E-06BA-49ED-E949-AD4C20E4B55E}"/>
              </a:ext>
            </a:extLst>
          </p:cNvPr>
          <p:cNvPicPr>
            <a:picLocks noChangeAspect="1"/>
          </p:cNvPicPr>
          <p:nvPr/>
        </p:nvPicPr>
        <p:blipFill rotWithShape="1">
          <a:blip r:embed="rId8"/>
          <a:srcRect b="5925"/>
          <a:stretch/>
        </p:blipFill>
        <p:spPr>
          <a:xfrm>
            <a:off x="6747299" y="4222506"/>
            <a:ext cx="2076740" cy="2554143"/>
          </a:xfrm>
          <a:prstGeom prst="rect">
            <a:avLst/>
          </a:prstGeom>
        </p:spPr>
      </p:pic>
      <p:sp>
        <p:nvSpPr>
          <p:cNvPr id="66" name="TextBox 247">
            <a:extLst>
              <a:ext uri="{FF2B5EF4-FFF2-40B4-BE49-F238E27FC236}">
                <a16:creationId xmlns:a16="http://schemas.microsoft.com/office/drawing/2014/main" id="{ADF6FDC3-C786-428A-948A-67A90B14A568}"/>
              </a:ext>
            </a:extLst>
          </p:cNvPr>
          <p:cNvSpPr txBox="1"/>
          <p:nvPr/>
        </p:nvSpPr>
        <p:spPr>
          <a:xfrm rot="818334">
            <a:off x="7406859" y="6918978"/>
            <a:ext cx="2242126" cy="959303"/>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b="1" baseline="0">
                <a:latin typeface="Arial" panose="020B0604020202020204" pitchFamily="34" charset="0"/>
                <a:cs typeface="Arial" panose="020B0604020202020204" pitchFamily="34" charset="0"/>
              </a:rPr>
              <a:t>Centrifugation</a:t>
            </a:r>
          </a:p>
          <a:p>
            <a:pPr algn="ctr"/>
            <a:r>
              <a:rPr lang="en-US" sz="1200" b="0" baseline="0">
                <a:latin typeface="Arial" panose="020B0604020202020204" pitchFamily="34" charset="0"/>
                <a:cs typeface="Arial" panose="020B0604020202020204" pitchFamily="34" charset="0"/>
              </a:rPr>
              <a:t>Fractions are centrifuged at prescribed time and speed</a:t>
            </a:r>
          </a:p>
          <a:p>
            <a:pPr algn="ctr"/>
            <a:endParaRPr lang="en-US" sz="1050" baseline="0">
              <a:latin typeface="Arial" panose="020B0604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C0E5476E-A4D7-7DD0-7403-4D9B1374B98D}"/>
              </a:ext>
            </a:extLst>
          </p:cNvPr>
          <p:cNvPicPr>
            <a:picLocks noChangeAspect="1"/>
          </p:cNvPicPr>
          <p:nvPr/>
        </p:nvPicPr>
        <p:blipFill>
          <a:blip r:embed="rId9"/>
          <a:stretch>
            <a:fillRect/>
          </a:stretch>
        </p:blipFill>
        <p:spPr>
          <a:xfrm>
            <a:off x="4253689" y="3725622"/>
            <a:ext cx="2486372" cy="3238952"/>
          </a:xfrm>
          <a:prstGeom prst="rect">
            <a:avLst/>
          </a:prstGeom>
        </p:spPr>
      </p:pic>
      <p:pic>
        <p:nvPicPr>
          <p:cNvPr id="25" name="Picture 24">
            <a:extLst>
              <a:ext uri="{FF2B5EF4-FFF2-40B4-BE49-F238E27FC236}">
                <a16:creationId xmlns:a16="http://schemas.microsoft.com/office/drawing/2014/main" id="{8266FDA6-FAF8-10DA-5880-630B9FD2C82D}"/>
              </a:ext>
            </a:extLst>
          </p:cNvPr>
          <p:cNvPicPr>
            <a:picLocks noChangeAspect="1"/>
          </p:cNvPicPr>
          <p:nvPr/>
        </p:nvPicPr>
        <p:blipFill>
          <a:blip r:embed="rId10"/>
          <a:stretch>
            <a:fillRect/>
          </a:stretch>
        </p:blipFill>
        <p:spPr>
          <a:xfrm>
            <a:off x="1489239" y="4540911"/>
            <a:ext cx="2802525" cy="2608005"/>
          </a:xfrm>
          <a:prstGeom prst="rect">
            <a:avLst/>
          </a:prstGeom>
        </p:spPr>
      </p:pic>
      <p:sp>
        <p:nvSpPr>
          <p:cNvPr id="71" name="TextBox 310">
            <a:extLst>
              <a:ext uri="{FF2B5EF4-FFF2-40B4-BE49-F238E27FC236}">
                <a16:creationId xmlns:a16="http://schemas.microsoft.com/office/drawing/2014/main" id="{8BC1C701-68E3-4C0C-BC53-7629A03DE9A0}"/>
              </a:ext>
            </a:extLst>
          </p:cNvPr>
          <p:cNvSpPr txBox="1"/>
          <p:nvPr/>
        </p:nvSpPr>
        <p:spPr>
          <a:xfrm rot="20448594">
            <a:off x="1127838" y="5265016"/>
            <a:ext cx="747271" cy="312857"/>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200" b="1" baseline="0">
                <a:latin typeface="Arial" panose="020B0604020202020204" pitchFamily="34" charset="0"/>
                <a:cs typeface="Arial" panose="020B0604020202020204" pitchFamily="34" charset="0"/>
              </a:rPr>
              <a:t>ICP-MS</a:t>
            </a:r>
            <a:endParaRPr lang="en-US" sz="1050" b="1" baseline="0">
              <a:latin typeface="Arial" panose="020B0604020202020204" pitchFamily="34" charset="0"/>
              <a:cs typeface="Arial" panose="020B0604020202020204" pitchFamily="34" charset="0"/>
            </a:endParaRPr>
          </a:p>
        </p:txBody>
      </p:sp>
      <p:sp>
        <p:nvSpPr>
          <p:cNvPr id="70" name="TextBox 340">
            <a:extLst>
              <a:ext uri="{FF2B5EF4-FFF2-40B4-BE49-F238E27FC236}">
                <a16:creationId xmlns:a16="http://schemas.microsoft.com/office/drawing/2014/main" id="{5B2BD0BE-4FD1-4661-80CB-8E0070380701}"/>
              </a:ext>
            </a:extLst>
          </p:cNvPr>
          <p:cNvSpPr txBox="1"/>
          <p:nvPr/>
        </p:nvSpPr>
        <p:spPr>
          <a:xfrm>
            <a:off x="2420074" y="4303458"/>
            <a:ext cx="741334" cy="272010"/>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200" b="1" baseline="0">
                <a:latin typeface="Arial" panose="020B0604020202020204" pitchFamily="34" charset="0"/>
                <a:cs typeface="Arial" panose="020B0604020202020204" pitchFamily="34" charset="0"/>
              </a:rPr>
              <a:t>CDOM</a:t>
            </a:r>
          </a:p>
        </p:txBody>
      </p:sp>
      <p:sp>
        <p:nvSpPr>
          <p:cNvPr id="69" name="TextBox 252">
            <a:extLst>
              <a:ext uri="{FF2B5EF4-FFF2-40B4-BE49-F238E27FC236}">
                <a16:creationId xmlns:a16="http://schemas.microsoft.com/office/drawing/2014/main" id="{04C8D744-3B0F-4994-B086-E256D9015420}"/>
              </a:ext>
            </a:extLst>
          </p:cNvPr>
          <p:cNvSpPr txBox="1"/>
          <p:nvPr/>
        </p:nvSpPr>
        <p:spPr>
          <a:xfrm rot="20295657">
            <a:off x="3268597" y="5896459"/>
            <a:ext cx="939810" cy="385889"/>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200" b="1" baseline="0">
                <a:latin typeface="Arial" panose="020B0604020202020204" pitchFamily="34" charset="0"/>
                <a:cs typeface="Arial" panose="020B0604020202020204" pitchFamily="34" charset="0"/>
              </a:rPr>
              <a:t>Fe Assay</a:t>
            </a:r>
          </a:p>
        </p:txBody>
      </p:sp>
      <p:sp>
        <p:nvSpPr>
          <p:cNvPr id="72" name="TextBox 318">
            <a:extLst>
              <a:ext uri="{FF2B5EF4-FFF2-40B4-BE49-F238E27FC236}">
                <a16:creationId xmlns:a16="http://schemas.microsoft.com/office/drawing/2014/main" id="{5A5301D0-797D-4FA4-9766-3481DCB15CDB}"/>
              </a:ext>
            </a:extLst>
          </p:cNvPr>
          <p:cNvSpPr txBox="1"/>
          <p:nvPr/>
        </p:nvSpPr>
        <p:spPr>
          <a:xfrm rot="10800000" flipV="1">
            <a:off x="2257062" y="6442670"/>
            <a:ext cx="742399" cy="225484"/>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200" b="1" baseline="0">
                <a:latin typeface="Arial" panose="020B0604020202020204" pitchFamily="34" charset="0"/>
                <a:cs typeface="Arial" panose="020B0604020202020204" pitchFamily="34" charset="0"/>
              </a:rPr>
              <a:t>TOC</a:t>
            </a:r>
          </a:p>
        </p:txBody>
      </p:sp>
      <p:sp>
        <p:nvSpPr>
          <p:cNvPr id="68" name="TextBox 248">
            <a:extLst>
              <a:ext uri="{FF2B5EF4-FFF2-40B4-BE49-F238E27FC236}">
                <a16:creationId xmlns:a16="http://schemas.microsoft.com/office/drawing/2014/main" id="{0CE5AFDF-FC65-4F89-B6D2-BB5F98FBBB57}"/>
              </a:ext>
            </a:extLst>
          </p:cNvPr>
          <p:cNvSpPr txBox="1"/>
          <p:nvPr/>
        </p:nvSpPr>
        <p:spPr>
          <a:xfrm>
            <a:off x="4158532" y="3819673"/>
            <a:ext cx="1681720" cy="912324"/>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b="1" baseline="0">
                <a:latin typeface="Arial" panose="020B0604020202020204" pitchFamily="34" charset="0"/>
                <a:cs typeface="Arial" panose="020B0604020202020204" pitchFamily="34" charset="0"/>
              </a:rPr>
              <a:t>Wash added</a:t>
            </a:r>
          </a:p>
          <a:p>
            <a:pPr algn="ctr"/>
            <a:r>
              <a:rPr lang="en-US" sz="1200" baseline="0">
                <a:latin typeface="Arial" panose="020B0604020202020204" pitchFamily="34" charset="0"/>
                <a:cs typeface="Arial" panose="020B0604020202020204" pitchFamily="34" charset="0"/>
              </a:rPr>
              <a:t>Step 2 is repeated but with DI water</a:t>
            </a:r>
          </a:p>
          <a:p>
            <a:pPr algn="ctr"/>
            <a:r>
              <a:rPr lang="en-US" sz="1200" baseline="0">
                <a:latin typeface="Arial" panose="020B0604020202020204" pitchFamily="34" charset="0"/>
                <a:cs typeface="Arial" panose="020B0604020202020204" pitchFamily="34" charset="0"/>
              </a:rPr>
              <a:t>4x times</a:t>
            </a:r>
          </a:p>
        </p:txBody>
      </p:sp>
      <p:sp>
        <p:nvSpPr>
          <p:cNvPr id="4" name="Oval 3">
            <a:extLst>
              <a:ext uri="{FF2B5EF4-FFF2-40B4-BE49-F238E27FC236}">
                <a16:creationId xmlns:a16="http://schemas.microsoft.com/office/drawing/2014/main" id="{88A671D8-7D51-8465-77CF-31F1F16CACF2}"/>
              </a:ext>
            </a:extLst>
          </p:cNvPr>
          <p:cNvSpPr/>
          <p:nvPr/>
        </p:nvSpPr>
        <p:spPr>
          <a:xfrm>
            <a:off x="4255377" y="1185189"/>
            <a:ext cx="2044077" cy="189196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0425FC9-988E-5DFD-5265-7D060EF4C055}"/>
              </a:ext>
            </a:extLst>
          </p:cNvPr>
          <p:cNvSpPr/>
          <p:nvPr/>
        </p:nvSpPr>
        <p:spPr>
          <a:xfrm>
            <a:off x="5001759" y="3385018"/>
            <a:ext cx="2044077" cy="189196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80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1000"/>
                                        <p:tgtEl>
                                          <p:spTgt spid="64"/>
                                        </p:tgtEl>
                                      </p:cBhvr>
                                    </p:animEffect>
                                    <p:anim calcmode="lin" valueType="num">
                                      <p:cBhvr>
                                        <p:cTn id="19" dur="1000" fill="hold"/>
                                        <p:tgtEl>
                                          <p:spTgt spid="64"/>
                                        </p:tgtEl>
                                        <p:attrNameLst>
                                          <p:attrName>ppt_x</p:attrName>
                                        </p:attrNameLst>
                                      </p:cBhvr>
                                      <p:tavLst>
                                        <p:tav tm="0">
                                          <p:val>
                                            <p:strVal val="#ppt_x"/>
                                          </p:val>
                                        </p:tav>
                                        <p:tav tm="100000">
                                          <p:val>
                                            <p:strVal val="#ppt_x"/>
                                          </p:val>
                                        </p:tav>
                                      </p:tavLst>
                                    </p:anim>
                                    <p:anim calcmode="lin" valueType="num">
                                      <p:cBhvr>
                                        <p:cTn id="20"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down)">
                                      <p:cBhvr>
                                        <p:cTn id="33" dur="500"/>
                                        <p:tgtEl>
                                          <p:spTgt spid="21"/>
                                        </p:tgtEl>
                                      </p:cBhvr>
                                    </p:animEffect>
                                  </p:childTnLst>
                                </p:cTn>
                              </p:par>
                              <p:par>
                                <p:cTn id="34" presetID="22" presetClass="entr" presetSubtype="4"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wipe(down)">
                                      <p:cBhvr>
                                        <p:cTn id="39" dur="500"/>
                                        <p:tgtEl>
                                          <p:spTgt spid="66"/>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down)">
                                      <p:cBhvr>
                                        <p:cTn id="42" dur="500"/>
                                        <p:tgtEl>
                                          <p:spTgt spid="65"/>
                                        </p:tgtEl>
                                      </p:cBhvr>
                                    </p:animEffect>
                                  </p:childTnLst>
                                </p:cTn>
                              </p:par>
                              <p:par>
                                <p:cTn id="43" presetID="22" presetClass="entr" presetSubtype="4"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ppt_x"/>
                                          </p:val>
                                        </p:tav>
                                        <p:tav tm="100000">
                                          <p:val>
                                            <p:strVal val="#ppt_x"/>
                                          </p:val>
                                        </p:tav>
                                      </p:tavLst>
                                    </p:anim>
                                    <p:anim calcmode="lin" valueType="num">
                                      <p:cBhvr additive="base">
                                        <p:cTn id="51" dur="500" fill="hold"/>
                                        <p:tgtEl>
                                          <p:spTgt spid="23"/>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68"/>
                                        </p:tgtEl>
                                        <p:attrNameLst>
                                          <p:attrName>style.visibility</p:attrName>
                                        </p:attrNameLst>
                                      </p:cBhvr>
                                      <p:to>
                                        <p:strVal val="visible"/>
                                      </p:to>
                                    </p:set>
                                    <p:anim calcmode="lin" valueType="num">
                                      <p:cBhvr additive="base">
                                        <p:cTn id="54" dur="500" fill="hold"/>
                                        <p:tgtEl>
                                          <p:spTgt spid="68"/>
                                        </p:tgtEl>
                                        <p:attrNameLst>
                                          <p:attrName>ppt_x</p:attrName>
                                        </p:attrNameLst>
                                      </p:cBhvr>
                                      <p:tavLst>
                                        <p:tav tm="0">
                                          <p:val>
                                            <p:strVal val="#ppt_x"/>
                                          </p:val>
                                        </p:tav>
                                        <p:tav tm="100000">
                                          <p:val>
                                            <p:strVal val="#ppt_x"/>
                                          </p:val>
                                        </p:tav>
                                      </p:tavLst>
                                    </p:anim>
                                    <p:anim calcmode="lin" valueType="num">
                                      <p:cBhvr additive="base">
                                        <p:cTn id="55" dur="500" fill="hold"/>
                                        <p:tgtEl>
                                          <p:spTgt spid="68"/>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500" fill="hold"/>
                                        <p:tgtEl>
                                          <p:spTgt spid="25"/>
                                        </p:tgtEl>
                                        <p:attrNameLst>
                                          <p:attrName>ppt_x</p:attrName>
                                        </p:attrNameLst>
                                      </p:cBhvr>
                                      <p:tavLst>
                                        <p:tav tm="0">
                                          <p:val>
                                            <p:strVal val="#ppt_x"/>
                                          </p:val>
                                        </p:tav>
                                        <p:tav tm="100000">
                                          <p:val>
                                            <p:strVal val="#ppt_x"/>
                                          </p:val>
                                        </p:tav>
                                      </p:tavLst>
                                    </p:anim>
                                    <p:anim calcmode="lin" valueType="num">
                                      <p:cBhvr additive="base">
                                        <p:cTn id="59" dur="500" fill="hold"/>
                                        <p:tgtEl>
                                          <p:spTgt spid="25"/>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71"/>
                                        </p:tgtEl>
                                        <p:attrNameLst>
                                          <p:attrName>style.visibility</p:attrName>
                                        </p:attrNameLst>
                                      </p:cBhvr>
                                      <p:to>
                                        <p:strVal val="visible"/>
                                      </p:to>
                                    </p:set>
                                    <p:anim calcmode="lin" valueType="num">
                                      <p:cBhvr additive="base">
                                        <p:cTn id="62" dur="500" fill="hold"/>
                                        <p:tgtEl>
                                          <p:spTgt spid="71"/>
                                        </p:tgtEl>
                                        <p:attrNameLst>
                                          <p:attrName>ppt_x</p:attrName>
                                        </p:attrNameLst>
                                      </p:cBhvr>
                                      <p:tavLst>
                                        <p:tav tm="0">
                                          <p:val>
                                            <p:strVal val="#ppt_x"/>
                                          </p:val>
                                        </p:tav>
                                        <p:tav tm="100000">
                                          <p:val>
                                            <p:strVal val="#ppt_x"/>
                                          </p:val>
                                        </p:tav>
                                      </p:tavLst>
                                    </p:anim>
                                    <p:anim calcmode="lin" valueType="num">
                                      <p:cBhvr additive="base">
                                        <p:cTn id="63" dur="500" fill="hold"/>
                                        <p:tgtEl>
                                          <p:spTgt spid="71"/>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70"/>
                                        </p:tgtEl>
                                        <p:attrNameLst>
                                          <p:attrName>style.visibility</p:attrName>
                                        </p:attrNameLst>
                                      </p:cBhvr>
                                      <p:to>
                                        <p:strVal val="visible"/>
                                      </p:to>
                                    </p:set>
                                    <p:anim calcmode="lin" valueType="num">
                                      <p:cBhvr additive="base">
                                        <p:cTn id="66" dur="500" fill="hold"/>
                                        <p:tgtEl>
                                          <p:spTgt spid="70"/>
                                        </p:tgtEl>
                                        <p:attrNameLst>
                                          <p:attrName>ppt_x</p:attrName>
                                        </p:attrNameLst>
                                      </p:cBhvr>
                                      <p:tavLst>
                                        <p:tav tm="0">
                                          <p:val>
                                            <p:strVal val="#ppt_x"/>
                                          </p:val>
                                        </p:tav>
                                        <p:tav tm="100000">
                                          <p:val>
                                            <p:strVal val="#ppt_x"/>
                                          </p:val>
                                        </p:tav>
                                      </p:tavLst>
                                    </p:anim>
                                    <p:anim calcmode="lin" valueType="num">
                                      <p:cBhvr additive="base">
                                        <p:cTn id="67" dur="500" fill="hold"/>
                                        <p:tgtEl>
                                          <p:spTgt spid="70"/>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72"/>
                                        </p:tgtEl>
                                        <p:attrNameLst>
                                          <p:attrName>style.visibility</p:attrName>
                                        </p:attrNameLst>
                                      </p:cBhvr>
                                      <p:to>
                                        <p:strVal val="visible"/>
                                      </p:to>
                                    </p:set>
                                    <p:anim calcmode="lin" valueType="num">
                                      <p:cBhvr additive="base">
                                        <p:cTn id="70" dur="500" fill="hold"/>
                                        <p:tgtEl>
                                          <p:spTgt spid="72"/>
                                        </p:tgtEl>
                                        <p:attrNameLst>
                                          <p:attrName>ppt_x</p:attrName>
                                        </p:attrNameLst>
                                      </p:cBhvr>
                                      <p:tavLst>
                                        <p:tav tm="0">
                                          <p:val>
                                            <p:strVal val="#ppt_x"/>
                                          </p:val>
                                        </p:tav>
                                        <p:tav tm="100000">
                                          <p:val>
                                            <p:strVal val="#ppt_x"/>
                                          </p:val>
                                        </p:tav>
                                      </p:tavLst>
                                    </p:anim>
                                    <p:anim calcmode="lin" valueType="num">
                                      <p:cBhvr additive="base">
                                        <p:cTn id="71" dur="500" fill="hold"/>
                                        <p:tgtEl>
                                          <p:spTgt spid="7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69"/>
                                        </p:tgtEl>
                                        <p:attrNameLst>
                                          <p:attrName>style.visibility</p:attrName>
                                        </p:attrNameLst>
                                      </p:cBhvr>
                                      <p:to>
                                        <p:strVal val="visible"/>
                                      </p:to>
                                    </p:set>
                                    <p:anim calcmode="lin" valueType="num">
                                      <p:cBhvr additive="base">
                                        <p:cTn id="74" dur="500" fill="hold"/>
                                        <p:tgtEl>
                                          <p:spTgt spid="69"/>
                                        </p:tgtEl>
                                        <p:attrNameLst>
                                          <p:attrName>ppt_x</p:attrName>
                                        </p:attrNameLst>
                                      </p:cBhvr>
                                      <p:tavLst>
                                        <p:tav tm="0">
                                          <p:val>
                                            <p:strVal val="#ppt_x"/>
                                          </p:val>
                                        </p:tav>
                                        <p:tav tm="100000">
                                          <p:val>
                                            <p:strVal val="#ppt_x"/>
                                          </p:val>
                                        </p:tav>
                                      </p:tavLst>
                                    </p:anim>
                                    <p:anim calcmode="lin" valueType="num">
                                      <p:cBhvr additive="base">
                                        <p:cTn id="75"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fade">
                                      <p:cBhvr>
                                        <p:cTn id="8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3" grpId="0" animBg="1"/>
      <p:bldP spid="65" grpId="0" animBg="1"/>
      <p:bldP spid="66" grpId="0" animBg="1"/>
      <p:bldP spid="71" grpId="0" animBg="1"/>
      <p:bldP spid="70" grpId="0" animBg="1"/>
      <p:bldP spid="69" grpId="0" animBg="1"/>
      <p:bldP spid="72" grpId="0" animBg="1"/>
      <p:bldP spid="68" grpId="0" animBg="1"/>
      <p:bldP spid="4"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8A23C1-8D61-52EF-8055-A2A660B10C8B}"/>
              </a:ext>
            </a:extLst>
          </p:cNvPr>
          <p:cNvSpPr>
            <a:spLocks noGrp="1"/>
          </p:cNvSpPr>
          <p:nvPr>
            <p:ph type="sldNum" sz="quarter" idx="12"/>
          </p:nvPr>
        </p:nvSpPr>
        <p:spPr/>
        <p:txBody>
          <a:bodyPr/>
          <a:lstStyle/>
          <a:p>
            <a:fld id="{FE7A4BB3-E848-5A44-82DF-322201952CD8}" type="slidenum">
              <a:rPr lang="en-US" smtClean="0"/>
              <a:pPr/>
              <a:t>9</a:t>
            </a:fld>
            <a:endParaRPr lang="en-US"/>
          </a:p>
        </p:txBody>
      </p:sp>
      <p:sp>
        <p:nvSpPr>
          <p:cNvPr id="3" name="AutoShape 2">
            <a:extLst>
              <a:ext uri="{FF2B5EF4-FFF2-40B4-BE49-F238E27FC236}">
                <a16:creationId xmlns:a16="http://schemas.microsoft.com/office/drawing/2014/main" id="{A95B345C-8624-48C3-0994-C50E71BC9087}"/>
              </a:ext>
            </a:extLst>
          </p:cNvPr>
          <p:cNvSpPr>
            <a:spLocks noChangeAspect="1" noChangeArrowheads="1"/>
          </p:cNvSpPr>
          <p:nvPr/>
        </p:nvSpPr>
        <p:spPr bwMode="auto">
          <a:xfrm>
            <a:off x="7162800" y="3962400"/>
            <a:ext cx="3474720" cy="34747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423E5D9C-609D-D3B2-0945-ED4C5BCF2652}"/>
              </a:ext>
            </a:extLst>
          </p:cNvPr>
          <p:cNvSpPr txBox="1"/>
          <p:nvPr/>
        </p:nvSpPr>
        <p:spPr>
          <a:xfrm>
            <a:off x="3103598" y="233976"/>
            <a:ext cx="11163302" cy="1106477"/>
          </a:xfrm>
          <a:prstGeom prst="rect">
            <a:avLst/>
          </a:prstGeom>
          <a:noFill/>
        </p:spPr>
        <p:txBody>
          <a:bodyPr wrap="square" lIns="91440" tIns="45720" rIns="91440" bIns="45720" anchor="t">
            <a:noAutofit/>
          </a:bodyPr>
          <a:lstStyle/>
          <a:p>
            <a:r>
              <a:rPr lang="en-US" sz="3600" b="1">
                <a:solidFill>
                  <a:schemeClr val="tx2"/>
                </a:solidFill>
                <a:latin typeface="Calibri"/>
                <a:ea typeface="Calibri" panose="020F0502020204030204" pitchFamily="34" charset="0"/>
                <a:cs typeface="Calibri"/>
              </a:rPr>
              <a:t>Organic Carbon release was greatest in wash 3 and in the 0.45-1.0 µm fraction</a:t>
            </a:r>
            <a:endParaRPr lang="en-US" sz="3600" b="1">
              <a:solidFill>
                <a:schemeClr val="tx2"/>
              </a:solidFill>
              <a:latin typeface="Calibri"/>
              <a:ea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31DD8EBA-A588-2C33-CBD8-DEED2C5C4A41}"/>
              </a:ext>
            </a:extLst>
          </p:cNvPr>
          <p:cNvGrpSpPr/>
          <p:nvPr/>
        </p:nvGrpSpPr>
        <p:grpSpPr>
          <a:xfrm>
            <a:off x="2459823" y="1342941"/>
            <a:ext cx="10697282" cy="6473254"/>
            <a:chOff x="2459823" y="1342941"/>
            <a:chExt cx="10697282" cy="6473254"/>
          </a:xfrm>
        </p:grpSpPr>
        <p:pic>
          <p:nvPicPr>
            <p:cNvPr id="12" name="Picture 11" descr="Chart, line chart&#10;&#10;Description automatically generated">
              <a:extLst>
                <a:ext uri="{FF2B5EF4-FFF2-40B4-BE49-F238E27FC236}">
                  <a16:creationId xmlns:a16="http://schemas.microsoft.com/office/drawing/2014/main" id="{986AA0E4-F689-F545-775D-BEA777D64F7E}"/>
                </a:ext>
              </a:extLst>
            </p:cNvPr>
            <p:cNvPicPr>
              <a:picLocks noChangeAspect="1"/>
            </p:cNvPicPr>
            <p:nvPr/>
          </p:nvPicPr>
          <p:blipFill>
            <a:blip r:embed="rId3"/>
            <a:stretch>
              <a:fillRect/>
            </a:stretch>
          </p:blipFill>
          <p:spPr>
            <a:xfrm>
              <a:off x="2459823" y="1342941"/>
              <a:ext cx="10519038" cy="6473254"/>
            </a:xfrm>
            <a:prstGeom prst="rect">
              <a:avLst/>
            </a:prstGeom>
          </p:spPr>
        </p:pic>
        <p:sp>
          <p:nvSpPr>
            <p:cNvPr id="7" name="Oval 6">
              <a:extLst>
                <a:ext uri="{FF2B5EF4-FFF2-40B4-BE49-F238E27FC236}">
                  <a16:creationId xmlns:a16="http://schemas.microsoft.com/office/drawing/2014/main" id="{AA4AA801-CA7E-58C7-D456-1BBA47CC6C73}"/>
                </a:ext>
              </a:extLst>
            </p:cNvPr>
            <p:cNvSpPr/>
            <p:nvPr/>
          </p:nvSpPr>
          <p:spPr>
            <a:xfrm>
              <a:off x="6188585" y="1888441"/>
              <a:ext cx="1287348" cy="562734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971CD6-C7D9-52E1-D4F5-A7B60401EFF2}"/>
                </a:ext>
              </a:extLst>
            </p:cNvPr>
            <p:cNvSpPr/>
            <p:nvPr/>
          </p:nvSpPr>
          <p:spPr>
            <a:xfrm>
              <a:off x="10637520" y="5619616"/>
              <a:ext cx="219512" cy="219794"/>
            </a:xfrm>
            <a:prstGeom prst="rect">
              <a:avLst/>
            </a:prstGeom>
            <a:solidFill>
              <a:srgbClr val="A63F1E">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4A2A891-32D3-7F9C-0731-81E2CB3BF2B5}"/>
                </a:ext>
              </a:extLst>
            </p:cNvPr>
            <p:cNvSpPr txBox="1"/>
            <p:nvPr/>
          </p:nvSpPr>
          <p:spPr>
            <a:xfrm>
              <a:off x="10894506" y="5560236"/>
              <a:ext cx="2262599" cy="338554"/>
            </a:xfrm>
            <a:prstGeom prst="rect">
              <a:avLst/>
            </a:prstGeom>
            <a:noFill/>
          </p:spPr>
          <p:txBody>
            <a:bodyPr wrap="square" rtlCol="0">
              <a:spAutoFit/>
            </a:bodyPr>
            <a:lstStyle/>
            <a:p>
              <a:r>
                <a:rPr lang="en-US" sz="1600">
                  <a:solidFill>
                    <a:schemeClr val="accent2"/>
                  </a:solidFill>
                </a:rPr>
                <a:t>Saltwater wash</a:t>
              </a:r>
            </a:p>
          </p:txBody>
        </p:sp>
        <p:sp>
          <p:nvSpPr>
            <p:cNvPr id="4" name="Rectangle 3">
              <a:extLst>
                <a:ext uri="{FF2B5EF4-FFF2-40B4-BE49-F238E27FC236}">
                  <a16:creationId xmlns:a16="http://schemas.microsoft.com/office/drawing/2014/main" id="{4A01A74A-510E-501F-31F9-DADC06C356DB}"/>
                </a:ext>
              </a:extLst>
            </p:cNvPr>
            <p:cNvSpPr/>
            <p:nvPr/>
          </p:nvSpPr>
          <p:spPr>
            <a:xfrm>
              <a:off x="3103598" y="1678696"/>
              <a:ext cx="743646" cy="5627344"/>
            </a:xfrm>
            <a:prstGeom prst="rect">
              <a:avLst/>
            </a:prstGeom>
            <a:solidFill>
              <a:srgbClr val="A63F1E">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D86A2515-FA78-B5CD-55F5-BC5209E8FBD1}"/>
              </a:ext>
            </a:extLst>
          </p:cNvPr>
          <p:cNvSpPr/>
          <p:nvPr/>
        </p:nvSpPr>
        <p:spPr>
          <a:xfrm>
            <a:off x="3103598" y="1340453"/>
            <a:ext cx="4372023" cy="4693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60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08.potx" id="{C132BFDD-7D72-40DE-A87E-6ADE25BF6009}" vid="{CEA9D7B2-6720-4A8D-B1A5-47FC37A465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PNNL_08</Template>
  <TotalTime>5622</TotalTime>
  <Words>900</Words>
  <Application>Microsoft Office PowerPoint</Application>
  <PresentationFormat>Custom</PresentationFormat>
  <Paragraphs>159</Paragraphs>
  <Slides>17</Slides>
  <Notes>12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Arial,Sans-Serif</vt:lpstr>
      <vt:lpstr>Calibri</vt:lpstr>
      <vt:lpstr>Symbol</vt:lpstr>
      <vt:lpstr>Wingdings</vt:lpstr>
      <vt:lpstr>PNNL_Option_4</vt:lpstr>
      <vt:lpstr>Fe-OM associations may act as a mechanism for DOC mobilization in coastal upland forest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O'Loughlin, Connor C</dc:creator>
  <cp:lastModifiedBy>O'Loughlin, Connor C</cp:lastModifiedBy>
  <cp:revision>1</cp:revision>
  <dcterms:created xsi:type="dcterms:W3CDTF">2024-04-05T16:21:54Z</dcterms:created>
  <dcterms:modified xsi:type="dcterms:W3CDTF">2024-04-23T15:36:01Z</dcterms:modified>
</cp:coreProperties>
</file>